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1.xml" ContentType="application/vnd.openxmlformats-officedocument.presentationml.notesSlide+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notesSlides/notesSlide2.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3.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4.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3" r:id="rId2"/>
    <p:sldMasterId id="2147483680" r:id="rId3"/>
  </p:sldMasterIdLst>
  <p:notesMasterIdLst>
    <p:notesMasterId r:id="rId28"/>
  </p:notesMasterIdLst>
  <p:sldIdLst>
    <p:sldId id="2060" r:id="rId4"/>
    <p:sldId id="257" r:id="rId5"/>
    <p:sldId id="2022" r:id="rId6"/>
    <p:sldId id="2061" r:id="rId7"/>
    <p:sldId id="2086" r:id="rId8"/>
    <p:sldId id="11614" r:id="rId9"/>
    <p:sldId id="418" r:id="rId10"/>
    <p:sldId id="11613" r:id="rId11"/>
    <p:sldId id="2081" r:id="rId12"/>
    <p:sldId id="2082" r:id="rId13"/>
    <p:sldId id="2083" r:id="rId14"/>
    <p:sldId id="2056" r:id="rId15"/>
    <p:sldId id="2004" r:id="rId16"/>
    <p:sldId id="2058" r:id="rId17"/>
    <p:sldId id="2003" r:id="rId18"/>
    <p:sldId id="2085" r:id="rId19"/>
    <p:sldId id="259" r:id="rId20"/>
    <p:sldId id="2016" r:id="rId21"/>
    <p:sldId id="1981" r:id="rId22"/>
    <p:sldId id="2021" r:id="rId23"/>
    <p:sldId id="11611" r:id="rId24"/>
    <p:sldId id="11612" r:id="rId25"/>
    <p:sldId id="2075" r:id="rId26"/>
    <p:sldId id="260" r:id="rId27"/>
  </p:sldIdLst>
  <p:sldSz cx="24384000" cy="13716000"/>
  <p:notesSz cx="6858000" cy="9144000"/>
  <p:custDataLst>
    <p:tags r:id="rId29"/>
  </p:custDataLst>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1pPr>
    <a:lvl2pPr marL="0" marR="0" indent="4572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2pPr>
    <a:lvl3pPr marL="0" marR="0" indent="9144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3pPr>
    <a:lvl4pPr marL="0" marR="0" indent="13716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4pPr>
    <a:lvl5pPr marL="0" marR="0" indent="18288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5pPr>
    <a:lvl6pPr marL="0" marR="0" indent="22860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6pPr>
    <a:lvl7pPr marL="0" marR="0" indent="27432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7pPr>
    <a:lvl8pPr marL="0" marR="0" indent="32004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8pPr>
    <a:lvl9pPr marL="0" marR="0" indent="365760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67AB"/>
    <a:srgbClr val="1166A6"/>
    <a:srgbClr val="FCFCFC"/>
    <a:srgbClr val="E5EAF0"/>
    <a:srgbClr val="96A1D7"/>
    <a:srgbClr val="3A79BD"/>
    <a:srgbClr val="385D8C"/>
    <a:srgbClr val="3089ED"/>
    <a:srgbClr val="5B9BD5"/>
    <a:srgbClr val="1067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7656" autoAdjust="0"/>
    <p:restoredTop sz="94660"/>
  </p:normalViewPr>
  <p:slideViewPr>
    <p:cSldViewPr snapToGrid="0">
      <p:cViewPr>
        <p:scale>
          <a:sx n="30" d="100"/>
          <a:sy n="30" d="100"/>
        </p:scale>
        <p:origin x="1204" y="7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9" name="Shape 319"/>
          <p:cNvSpPr>
            <a:spLocks noGrp="1" noRot="1" noChangeAspect="1"/>
          </p:cNvSpPr>
          <p:nvPr>
            <p:ph type="sldImg"/>
          </p:nvPr>
        </p:nvSpPr>
        <p:spPr>
          <a:xfrm>
            <a:off x="1143000" y="685800"/>
            <a:ext cx="4572000" cy="3429000"/>
          </a:xfrm>
          <a:prstGeom prst="rect">
            <a:avLst/>
          </a:prstGeom>
        </p:spPr>
        <p:txBody>
          <a:bodyPr/>
          <a:lstStyle/>
          <a:p>
            <a:endParaRPr/>
          </a:p>
        </p:txBody>
      </p:sp>
      <p:sp>
        <p:nvSpPr>
          <p:cNvPr id="320" name="Shape 320"/>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8000"/>
      </a:lnSpc>
      <a:defRPr sz="2200">
        <a:latin typeface="Helvetica Neue"/>
        <a:ea typeface="Helvetica Neue"/>
        <a:cs typeface="Helvetica Neue"/>
        <a:sym typeface="Helvetica Neue"/>
      </a:defRPr>
    </a:lvl1pPr>
    <a:lvl2pPr indent="228600" defTabSz="457200" latinLnBrk="0">
      <a:lnSpc>
        <a:spcPct val="118000"/>
      </a:lnSpc>
      <a:defRPr sz="2200">
        <a:latin typeface="Helvetica Neue"/>
        <a:ea typeface="Helvetica Neue"/>
        <a:cs typeface="Helvetica Neue"/>
        <a:sym typeface="Helvetica Neue"/>
      </a:defRPr>
    </a:lvl2pPr>
    <a:lvl3pPr indent="457200" defTabSz="457200" latinLnBrk="0">
      <a:lnSpc>
        <a:spcPct val="118000"/>
      </a:lnSpc>
      <a:defRPr sz="2200">
        <a:latin typeface="Helvetica Neue"/>
        <a:ea typeface="Helvetica Neue"/>
        <a:cs typeface="Helvetica Neue"/>
        <a:sym typeface="Helvetica Neue"/>
      </a:defRPr>
    </a:lvl3pPr>
    <a:lvl4pPr indent="685800" defTabSz="457200" latinLnBrk="0">
      <a:lnSpc>
        <a:spcPct val="118000"/>
      </a:lnSpc>
      <a:defRPr sz="2200">
        <a:latin typeface="Helvetica Neue"/>
        <a:ea typeface="Helvetica Neue"/>
        <a:cs typeface="Helvetica Neue"/>
        <a:sym typeface="Helvetica Neue"/>
      </a:defRPr>
    </a:lvl4pPr>
    <a:lvl5pPr indent="914400" defTabSz="457200" latinLnBrk="0">
      <a:lnSpc>
        <a:spcPct val="118000"/>
      </a:lnSpc>
      <a:defRPr sz="2200">
        <a:latin typeface="Helvetica Neue"/>
        <a:ea typeface="Helvetica Neue"/>
        <a:cs typeface="Helvetica Neue"/>
        <a:sym typeface="Helvetica Neue"/>
      </a:defRPr>
    </a:lvl5pPr>
    <a:lvl6pPr indent="1143000" defTabSz="457200" latinLnBrk="0">
      <a:lnSpc>
        <a:spcPct val="118000"/>
      </a:lnSpc>
      <a:defRPr sz="2200">
        <a:latin typeface="Helvetica Neue"/>
        <a:ea typeface="Helvetica Neue"/>
        <a:cs typeface="Helvetica Neue"/>
        <a:sym typeface="Helvetica Neue"/>
      </a:defRPr>
    </a:lvl6pPr>
    <a:lvl7pPr indent="1371600" defTabSz="457200" latinLnBrk="0">
      <a:lnSpc>
        <a:spcPct val="118000"/>
      </a:lnSpc>
      <a:defRPr sz="2200">
        <a:latin typeface="Helvetica Neue"/>
        <a:ea typeface="Helvetica Neue"/>
        <a:cs typeface="Helvetica Neue"/>
        <a:sym typeface="Helvetica Neue"/>
      </a:defRPr>
    </a:lvl7pPr>
    <a:lvl8pPr indent="1600200" defTabSz="457200" latinLnBrk="0">
      <a:lnSpc>
        <a:spcPct val="118000"/>
      </a:lnSpc>
      <a:defRPr sz="2200">
        <a:latin typeface="Helvetica Neue"/>
        <a:ea typeface="Helvetica Neue"/>
        <a:cs typeface="Helvetica Neue"/>
        <a:sym typeface="Helvetica Neue"/>
      </a:defRPr>
    </a:lvl8pPr>
    <a:lvl9pPr indent="1828800" defTabSz="457200" latinLnBrk="0">
      <a:lnSpc>
        <a:spcPct val="118000"/>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幻灯片图像占位符 1"/>
          <p:cNvSpPr>
            <a:spLocks noGrp="1" noRot="1" noChangeAspect="1" noTextEdit="1"/>
          </p:cNvSpPr>
          <p:nvPr>
            <p:ph type="sldImg"/>
          </p:nvPr>
        </p:nvSpPr>
        <p:spPr>
          <a:xfrm>
            <a:off x="381000" y="685800"/>
            <a:ext cx="6096000" cy="3429000"/>
          </a:xfrm>
          <a:ln>
            <a:miter lim="800000"/>
          </a:ln>
        </p:spPr>
      </p:sp>
      <p:sp>
        <p:nvSpPr>
          <p:cNvPr id="21507" name="文本占位符 2"/>
          <p:cNvSpPr>
            <a:spLocks noGrp="1"/>
          </p:cNvSpPr>
          <p:nvPr>
            <p:ph type="body"/>
          </p:nvPr>
        </p:nvSpPr>
        <p:spPr/>
        <p:txBody>
          <a:bodyPr wrap="square" lIns="91440" tIns="45720" rIns="91440" bIns="45720" anchor="t" anchorCtr="0"/>
          <a:lstStyle/>
          <a:p>
            <a:pPr lvl="0"/>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9532B1-D51B-4065-979B-CDD6B40756D2}" type="slidenum">
              <a:rPr lang="zh-CN" altLang="en-US" smtClean="0"/>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9532B1-D51B-4065-979B-CDD6B40756D2}" type="slidenum">
              <a:rPr lang="zh-CN" altLang="en-US" smtClean="0"/>
              <a:t>12</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49532B1-D51B-4065-979B-CDD6B40756D2}" type="slidenum">
              <a:rPr lang="zh-CN" altLang="en-US" smtClean="0"/>
              <a:t>19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B611E28E-8D29-409A-8F38-39A934621C2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t>24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3.xml"/><Relationship Id="rId5" Type="http://schemas.openxmlformats.org/officeDocument/2006/relationships/tags" Target="../tags/tag12.xml"/><Relationship Id="rId4" Type="http://schemas.openxmlformats.org/officeDocument/2006/relationships/tags" Target="../tags/tag11.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3.xml"/><Relationship Id="rId5" Type="http://schemas.openxmlformats.org/officeDocument/2006/relationships/tags" Target="../tags/tag17.xml"/><Relationship Id="rId4" Type="http://schemas.openxmlformats.org/officeDocument/2006/relationships/tags" Target="../tags/tag16.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3.xml"/><Relationship Id="rId5" Type="http://schemas.openxmlformats.org/officeDocument/2006/relationships/tags" Target="../tags/tag22.xml"/><Relationship Id="rId4" Type="http://schemas.openxmlformats.org/officeDocument/2006/relationships/tags" Target="../tags/tag21.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3.xml"/><Relationship Id="rId4" Type="http://schemas.openxmlformats.org/officeDocument/2006/relationships/tags" Target="../tags/tag40.xml"/></Relationships>
</file>

<file path=ppt/slideLayouts/_rels/slideLayout3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3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3.xml"/><Relationship Id="rId5" Type="http://schemas.openxmlformats.org/officeDocument/2006/relationships/tags" Target="../tags/tag54.xml"/><Relationship Id="rId4" Type="http://schemas.openxmlformats.org/officeDocument/2006/relationships/tags" Target="../tags/tag5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3.xml"/><Relationship Id="rId4" Type="http://schemas.openxmlformats.org/officeDocument/2006/relationships/tags" Target="../tags/tag58.xml"/></Relationships>
</file>

<file path=ppt/slideLayouts/_rels/slideLayout4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3.xml"/><Relationship Id="rId5" Type="http://schemas.openxmlformats.org/officeDocument/2006/relationships/tags" Target="../tags/tag63.xml"/><Relationship Id="rId4" Type="http://schemas.openxmlformats.org/officeDocument/2006/relationships/tags" Target="../tags/tag6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
    <p:bg>
      <p:bgPr>
        <a:solidFill>
          <a:srgbClr val="F6F7F2"/>
        </a:solidFill>
        <a:effectLst/>
      </p:bgPr>
    </p:bg>
    <p:spTree>
      <p:nvGrpSpPr>
        <p:cNvPr id="1" name=""/>
        <p:cNvGrpSpPr/>
        <p:nvPr/>
      </p:nvGrpSpPr>
      <p:grpSpPr>
        <a:xfrm>
          <a:off x="0" y="0"/>
          <a:ext cx="0" cy="0"/>
          <a:chOff x="0" y="0"/>
          <a:chExt cx="0" cy="0"/>
        </a:xfrm>
      </p:grpSpPr>
      <p:sp>
        <p:nvSpPr>
          <p:cNvPr id="11" name="矩形"/>
          <p:cNvSpPr/>
          <p:nvPr/>
        </p:nvSpPr>
        <p:spPr>
          <a:xfrm>
            <a:off x="1002557" y="1066800"/>
            <a:ext cx="22378886" cy="11582400"/>
          </a:xfrm>
          <a:prstGeom prst="rect">
            <a:avLst/>
          </a:prstGeom>
          <a:solidFill>
            <a:srgbClr val="D3B9BD"/>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12" name="作者和日期"/>
          <p:cNvSpPr txBox="1">
            <a:spLocks noGrp="1"/>
          </p:cNvSpPr>
          <p:nvPr>
            <p:ph type="body" sz="quarter" idx="21" hasCustomPrompt="1"/>
          </p:nvPr>
        </p:nvSpPr>
        <p:spPr>
          <a:xfrm>
            <a:off x="2057400" y="11229761"/>
            <a:ext cx="20269200" cy="845948"/>
          </a:xfrm>
          <a:prstGeom prst="rect">
            <a:avLst/>
          </a:prstGeom>
        </p:spPr>
        <p:txBody>
          <a:bodyPr lIns="50800" tIns="50800" rIns="50800" bIns="50800" anchor="ctr"/>
          <a:lstStyle>
            <a:lvl1pPr marL="0" indent="0" algn="ctr" defTabSz="825500">
              <a:spcBef>
                <a:spcPts val="0"/>
              </a:spcBef>
              <a:buSzTx/>
              <a:buFontTx/>
              <a:buNone/>
              <a:defRPr sz="3900" b="1">
                <a:latin typeface="Proxima Nova"/>
                <a:ea typeface="Proxima Nova"/>
                <a:cs typeface="Proxima Nova"/>
                <a:sym typeface="Proxima Nova"/>
              </a:defRPr>
            </a:lvl1pPr>
          </a:lstStyle>
          <a:p>
            <a:r>
              <a:t>作者和日期</a:t>
            </a:r>
          </a:p>
        </p:txBody>
      </p:sp>
      <p:sp>
        <p:nvSpPr>
          <p:cNvPr id="13" name="演示文稿标题"/>
          <p:cNvSpPr txBox="1">
            <a:spLocks noGrp="1"/>
          </p:cNvSpPr>
          <p:nvPr>
            <p:ph type="title" hasCustomPrompt="1"/>
          </p:nvPr>
        </p:nvSpPr>
        <p:spPr>
          <a:xfrm>
            <a:off x="2057400" y="2865877"/>
            <a:ext cx="20269200" cy="5359732"/>
          </a:xfrm>
          <a:prstGeom prst="rect">
            <a:avLst/>
          </a:prstGeom>
        </p:spPr>
        <p:txBody>
          <a:bodyPr lIns="50800" tIns="50800" rIns="50800" bIns="50800" anchor="b"/>
          <a:lstStyle>
            <a:lvl1pPr algn="ctr" defTabSz="825500">
              <a:lnSpc>
                <a:spcPct val="80000"/>
              </a:lnSpc>
              <a:defRPr sz="14500">
                <a:latin typeface="+mn-lt"/>
                <a:ea typeface="+mn-ea"/>
                <a:cs typeface="+mn-cs"/>
                <a:sym typeface="Canela Bold"/>
              </a:defRPr>
            </a:lvl1pPr>
          </a:lstStyle>
          <a:p>
            <a:r>
              <a:t>演示文稿标题</a:t>
            </a:r>
          </a:p>
        </p:txBody>
      </p:sp>
      <p:sp>
        <p:nvSpPr>
          <p:cNvPr id="14"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说明">
    <p:bg>
      <p:bgPr>
        <a:solidFill>
          <a:srgbClr val="F6F7F2"/>
        </a:solidFill>
        <a:effectLst/>
      </p:bgPr>
    </p:bg>
    <p:spTree>
      <p:nvGrpSpPr>
        <p:cNvPr id="1" name=""/>
        <p:cNvGrpSpPr/>
        <p:nvPr/>
      </p:nvGrpSpPr>
      <p:grpSpPr>
        <a:xfrm>
          <a:off x="0" y="0"/>
          <a:ext cx="0" cy="0"/>
          <a:chOff x="0" y="0"/>
          <a:chExt cx="0" cy="0"/>
        </a:xfrm>
      </p:grpSpPr>
      <p:sp>
        <p:nvSpPr>
          <p:cNvPr id="105" name="矩形"/>
          <p:cNvSpPr/>
          <p:nvPr/>
        </p:nvSpPr>
        <p:spPr>
          <a:xfrm>
            <a:off x="999500" y="1067048"/>
            <a:ext cx="22378886" cy="11581904"/>
          </a:xfrm>
          <a:prstGeom prst="rect">
            <a:avLst/>
          </a:prstGeom>
          <a:solidFill>
            <a:schemeClr val="accent5">
              <a:hueOff val="-246905"/>
              <a:satOff val="-77174"/>
              <a:lumOff val="20457"/>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106" name="正文级别 1…"/>
          <p:cNvSpPr txBox="1">
            <a:spLocks noGrp="1"/>
          </p:cNvSpPr>
          <p:nvPr>
            <p:ph type="body" sz="half" idx="1" hasCustomPrompt="1"/>
          </p:nvPr>
        </p:nvSpPr>
        <p:spPr>
          <a:xfrm>
            <a:off x="2057400" y="4261880"/>
            <a:ext cx="20269200" cy="5061561"/>
          </a:xfrm>
          <a:prstGeom prst="rect">
            <a:avLst/>
          </a:prstGeom>
        </p:spPr>
        <p:txBody>
          <a:bodyPr lIns="50800" tIns="50800" rIns="50800" bIns="50800" anchor="ctr"/>
          <a:lstStyle>
            <a:lvl1pPr marL="0" indent="0" algn="ctr" defTabSz="825500">
              <a:spcBef>
                <a:spcPts val="0"/>
              </a:spcBef>
              <a:buSzTx/>
              <a:buFontTx/>
              <a:buNone/>
              <a:defRPr sz="12000">
                <a:latin typeface="Canela Regular"/>
                <a:ea typeface="Canela Regular"/>
                <a:cs typeface="Canela Regular"/>
                <a:sym typeface="Canela Regular"/>
              </a:defRPr>
            </a:lvl1pPr>
            <a:lvl2pPr marL="0" indent="457200" algn="ctr" defTabSz="825500">
              <a:spcBef>
                <a:spcPts val="0"/>
              </a:spcBef>
              <a:buSzTx/>
              <a:buFontTx/>
              <a:buNone/>
              <a:defRPr sz="12000">
                <a:latin typeface="Canela Regular"/>
                <a:ea typeface="Canela Regular"/>
                <a:cs typeface="Canela Regular"/>
                <a:sym typeface="Canela Regular"/>
              </a:defRPr>
            </a:lvl2pPr>
            <a:lvl3pPr marL="0" indent="914400" algn="ctr" defTabSz="825500">
              <a:spcBef>
                <a:spcPts val="0"/>
              </a:spcBef>
              <a:buSzTx/>
              <a:buFontTx/>
              <a:buNone/>
              <a:defRPr sz="12000">
                <a:latin typeface="Canela Regular"/>
                <a:ea typeface="Canela Regular"/>
                <a:cs typeface="Canela Regular"/>
                <a:sym typeface="Canela Regular"/>
              </a:defRPr>
            </a:lvl3pPr>
            <a:lvl4pPr marL="0" indent="1371600" algn="ctr" defTabSz="825500">
              <a:spcBef>
                <a:spcPts val="0"/>
              </a:spcBef>
              <a:buSzTx/>
              <a:buFontTx/>
              <a:buNone/>
              <a:defRPr sz="12000">
                <a:latin typeface="Canela Regular"/>
                <a:ea typeface="Canela Regular"/>
                <a:cs typeface="Canela Regular"/>
                <a:sym typeface="Canela Regular"/>
              </a:defRPr>
            </a:lvl4pPr>
            <a:lvl5pPr marL="0" indent="1828800" algn="ctr" defTabSz="825500">
              <a:spcBef>
                <a:spcPts val="0"/>
              </a:spcBef>
              <a:buSzTx/>
              <a:buFontTx/>
              <a:buNone/>
              <a:defRPr sz="12000">
                <a:latin typeface="Canela Regular"/>
                <a:ea typeface="Canela Regular"/>
                <a:cs typeface="Canela Regular"/>
                <a:sym typeface="Canela Regular"/>
              </a:defRPr>
            </a:lvl5pPr>
          </a:lstStyle>
          <a:p>
            <a:r>
              <a:t>说明</a:t>
            </a:r>
          </a:p>
          <a:p>
            <a:pPr lvl="1"/>
            <a:endParaRPr/>
          </a:p>
          <a:p>
            <a:pPr lvl="2"/>
            <a:endParaRPr/>
          </a:p>
          <a:p>
            <a:pPr lvl="3"/>
            <a:endParaRPr/>
          </a:p>
          <a:p>
            <a:pPr lvl="4"/>
            <a:endParaRPr/>
          </a:p>
        </p:txBody>
      </p:sp>
      <p:sp>
        <p:nvSpPr>
          <p:cNvPr id="107"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显著事实">
    <p:bg>
      <p:bgPr>
        <a:solidFill>
          <a:srgbClr val="F6F7F2"/>
        </a:solidFill>
        <a:effectLst/>
      </p:bgPr>
    </p:bg>
    <p:spTree>
      <p:nvGrpSpPr>
        <p:cNvPr id="1" name=""/>
        <p:cNvGrpSpPr/>
        <p:nvPr/>
      </p:nvGrpSpPr>
      <p:grpSpPr>
        <a:xfrm>
          <a:off x="0" y="0"/>
          <a:ext cx="0" cy="0"/>
          <a:chOff x="0" y="0"/>
          <a:chExt cx="0" cy="0"/>
        </a:xfrm>
      </p:grpSpPr>
      <p:sp>
        <p:nvSpPr>
          <p:cNvPr id="114" name="矩形"/>
          <p:cNvSpPr/>
          <p:nvPr/>
        </p:nvSpPr>
        <p:spPr>
          <a:xfrm>
            <a:off x="1008907" y="1066849"/>
            <a:ext cx="22378886" cy="11582302"/>
          </a:xfrm>
          <a:prstGeom prst="rect">
            <a:avLst/>
          </a:prstGeom>
          <a:solidFill>
            <a:schemeClr val="accent1"/>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115" name="事实信息"/>
          <p:cNvSpPr txBox="1">
            <a:spLocks noGrp="1"/>
          </p:cNvSpPr>
          <p:nvPr>
            <p:ph type="body" sz="quarter" idx="21" hasCustomPrompt="1"/>
          </p:nvPr>
        </p:nvSpPr>
        <p:spPr>
          <a:xfrm>
            <a:off x="2057400" y="8113450"/>
            <a:ext cx="20269200" cy="845948"/>
          </a:xfrm>
          <a:prstGeom prst="rect">
            <a:avLst/>
          </a:prstGeom>
        </p:spPr>
        <p:txBody>
          <a:bodyPr lIns="50800" tIns="50800" rIns="50800" bIns="50800"/>
          <a:lstStyle>
            <a:lvl1pPr marL="0" indent="0" algn="ctr" defTabSz="825500">
              <a:spcBef>
                <a:spcPts val="0"/>
              </a:spcBef>
              <a:buSzTx/>
              <a:buFontTx/>
              <a:buNone/>
              <a:defRPr sz="3900" b="1">
                <a:latin typeface="Proxima Nova"/>
                <a:ea typeface="Proxima Nova"/>
                <a:cs typeface="Proxima Nova"/>
                <a:sym typeface="Proxima Nova"/>
              </a:defRPr>
            </a:lvl1pPr>
          </a:lstStyle>
          <a:p>
            <a:r>
              <a:t>事实信息</a:t>
            </a:r>
          </a:p>
        </p:txBody>
      </p:sp>
      <p:sp>
        <p:nvSpPr>
          <p:cNvPr id="116" name="正文级别 1…"/>
          <p:cNvSpPr txBox="1">
            <a:spLocks noGrp="1"/>
          </p:cNvSpPr>
          <p:nvPr>
            <p:ph type="body" sz="half" idx="1" hasCustomPrompt="1"/>
          </p:nvPr>
        </p:nvSpPr>
        <p:spPr>
          <a:xfrm>
            <a:off x="2057400" y="3498790"/>
            <a:ext cx="20269200" cy="4814114"/>
          </a:xfrm>
          <a:prstGeom prst="rect">
            <a:avLst/>
          </a:prstGeom>
        </p:spPr>
        <p:txBody>
          <a:bodyPr lIns="50800" tIns="50800" rIns="50800" bIns="50800" anchor="b"/>
          <a:lstStyle>
            <a:lvl1pPr marL="0" indent="0" algn="ctr" defTabSz="2438400">
              <a:lnSpc>
                <a:spcPct val="80000"/>
              </a:lnSpc>
              <a:spcBef>
                <a:spcPts val="0"/>
              </a:spcBef>
              <a:buSzTx/>
              <a:buFontTx/>
              <a:buNone/>
              <a:defRPr sz="25000" spc="-500">
                <a:latin typeface="+mn-lt"/>
                <a:ea typeface="+mn-ea"/>
                <a:cs typeface="+mn-cs"/>
                <a:sym typeface="Canela Bold"/>
              </a:defRPr>
            </a:lvl1pPr>
            <a:lvl2pPr marL="0" indent="457200" algn="ctr" defTabSz="2438400">
              <a:lnSpc>
                <a:spcPct val="80000"/>
              </a:lnSpc>
              <a:spcBef>
                <a:spcPts val="0"/>
              </a:spcBef>
              <a:buSzTx/>
              <a:buFontTx/>
              <a:buNone/>
              <a:defRPr sz="25000" spc="-500">
                <a:latin typeface="+mn-lt"/>
                <a:ea typeface="+mn-ea"/>
                <a:cs typeface="+mn-cs"/>
                <a:sym typeface="Canela Bold"/>
              </a:defRPr>
            </a:lvl2pPr>
            <a:lvl3pPr marL="0" indent="914400" algn="ctr" defTabSz="2438400">
              <a:lnSpc>
                <a:spcPct val="80000"/>
              </a:lnSpc>
              <a:spcBef>
                <a:spcPts val="0"/>
              </a:spcBef>
              <a:buSzTx/>
              <a:buFontTx/>
              <a:buNone/>
              <a:defRPr sz="25000" spc="-500">
                <a:latin typeface="+mn-lt"/>
                <a:ea typeface="+mn-ea"/>
                <a:cs typeface="+mn-cs"/>
                <a:sym typeface="Canela Bold"/>
              </a:defRPr>
            </a:lvl3pPr>
            <a:lvl4pPr marL="0" indent="1371600" algn="ctr" defTabSz="2438400">
              <a:lnSpc>
                <a:spcPct val="80000"/>
              </a:lnSpc>
              <a:spcBef>
                <a:spcPts val="0"/>
              </a:spcBef>
              <a:buSzTx/>
              <a:buFontTx/>
              <a:buNone/>
              <a:defRPr sz="25000" spc="-500">
                <a:latin typeface="+mn-lt"/>
                <a:ea typeface="+mn-ea"/>
                <a:cs typeface="+mn-cs"/>
                <a:sym typeface="Canela Bold"/>
              </a:defRPr>
            </a:lvl4pPr>
            <a:lvl5pPr marL="0" indent="1828800" algn="ctr" defTabSz="2438400">
              <a:lnSpc>
                <a:spcPct val="80000"/>
              </a:lnSpc>
              <a:spcBef>
                <a:spcPts val="0"/>
              </a:spcBef>
              <a:buSzTx/>
              <a:buFontTx/>
              <a:buNone/>
              <a:defRPr sz="25000" spc="-500">
                <a:latin typeface="+mn-lt"/>
                <a:ea typeface="+mn-ea"/>
                <a:cs typeface="+mn-cs"/>
                <a:sym typeface="Canela Bold"/>
              </a:defRPr>
            </a:lvl5pPr>
          </a:lstStyle>
          <a:p>
            <a:r>
              <a:t>100%</a:t>
            </a:r>
          </a:p>
          <a:p>
            <a:pPr lvl="1"/>
            <a:endParaRPr/>
          </a:p>
          <a:p>
            <a:pPr lvl="2"/>
            <a:endParaRPr/>
          </a:p>
          <a:p>
            <a:pPr lvl="3"/>
            <a:endParaRPr/>
          </a:p>
          <a:p>
            <a:pPr lvl="4"/>
            <a:endParaRPr/>
          </a:p>
        </p:txBody>
      </p:sp>
      <p:sp>
        <p:nvSpPr>
          <p:cNvPr id="117"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引文">
    <p:bg>
      <p:bgPr>
        <a:solidFill>
          <a:srgbClr val="F6F7F2"/>
        </a:solidFill>
        <a:effectLst/>
      </p:bgPr>
    </p:bg>
    <p:spTree>
      <p:nvGrpSpPr>
        <p:cNvPr id="1" name=""/>
        <p:cNvGrpSpPr/>
        <p:nvPr/>
      </p:nvGrpSpPr>
      <p:grpSpPr>
        <a:xfrm>
          <a:off x="0" y="0"/>
          <a:ext cx="0" cy="0"/>
          <a:chOff x="0" y="0"/>
          <a:chExt cx="0" cy="0"/>
        </a:xfrm>
      </p:grpSpPr>
      <p:sp>
        <p:nvSpPr>
          <p:cNvPr id="124" name="矩形"/>
          <p:cNvSpPr/>
          <p:nvPr/>
        </p:nvSpPr>
        <p:spPr>
          <a:xfrm>
            <a:off x="1008907" y="1064171"/>
            <a:ext cx="22378886" cy="11587658"/>
          </a:xfrm>
          <a:prstGeom prst="rect">
            <a:avLst/>
          </a:prstGeom>
          <a:solidFill>
            <a:srgbClr val="D3B9BD"/>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125" name="正文级别 1…"/>
          <p:cNvSpPr txBox="1">
            <a:spLocks noGrp="1"/>
          </p:cNvSpPr>
          <p:nvPr>
            <p:ph type="body" sz="quarter" idx="1" hasCustomPrompt="1"/>
          </p:nvPr>
        </p:nvSpPr>
        <p:spPr>
          <a:xfrm>
            <a:off x="5737745" y="5549900"/>
            <a:ext cx="12908510" cy="2628900"/>
          </a:xfrm>
          <a:prstGeom prst="rect">
            <a:avLst/>
          </a:prstGeom>
        </p:spPr>
        <p:txBody>
          <a:bodyPr lIns="50800" tIns="50800" rIns="50800" bIns="50800" anchor="ctr"/>
          <a:lstStyle>
            <a:lvl1pPr marL="320040" indent="-320040" defTabSz="355600">
              <a:lnSpc>
                <a:spcPct val="80000"/>
              </a:lnSpc>
              <a:spcBef>
                <a:spcPts val="0"/>
              </a:spcBef>
              <a:buSzTx/>
              <a:buFontTx/>
              <a:buNone/>
              <a:defRPr sz="7000">
                <a:latin typeface="Canela Deck Regular"/>
                <a:ea typeface="Canela Deck Regular"/>
                <a:cs typeface="Canela Deck Regular"/>
                <a:sym typeface="Canela Deck Regular"/>
              </a:defRPr>
            </a:lvl1pPr>
            <a:lvl2pPr marL="320040" indent="137160" defTabSz="355600">
              <a:lnSpc>
                <a:spcPct val="80000"/>
              </a:lnSpc>
              <a:spcBef>
                <a:spcPts val="0"/>
              </a:spcBef>
              <a:buSzTx/>
              <a:buFontTx/>
              <a:buNone/>
              <a:defRPr sz="7000">
                <a:latin typeface="Canela Deck Regular"/>
                <a:ea typeface="Canela Deck Regular"/>
                <a:cs typeface="Canela Deck Regular"/>
                <a:sym typeface="Canela Deck Regular"/>
              </a:defRPr>
            </a:lvl2pPr>
            <a:lvl3pPr marL="320040" indent="594360" defTabSz="355600">
              <a:lnSpc>
                <a:spcPct val="80000"/>
              </a:lnSpc>
              <a:spcBef>
                <a:spcPts val="0"/>
              </a:spcBef>
              <a:buSzTx/>
              <a:buFontTx/>
              <a:buNone/>
              <a:defRPr sz="7000">
                <a:latin typeface="Canela Deck Regular"/>
                <a:ea typeface="Canela Deck Regular"/>
                <a:cs typeface="Canela Deck Regular"/>
                <a:sym typeface="Canela Deck Regular"/>
              </a:defRPr>
            </a:lvl3pPr>
            <a:lvl4pPr marL="320040" indent="1051560" defTabSz="355600">
              <a:lnSpc>
                <a:spcPct val="80000"/>
              </a:lnSpc>
              <a:spcBef>
                <a:spcPts val="0"/>
              </a:spcBef>
              <a:buSzTx/>
              <a:buFontTx/>
              <a:buNone/>
              <a:defRPr sz="7000">
                <a:latin typeface="Canela Deck Regular"/>
                <a:ea typeface="Canela Deck Regular"/>
                <a:cs typeface="Canela Deck Regular"/>
                <a:sym typeface="Canela Deck Regular"/>
              </a:defRPr>
            </a:lvl4pPr>
            <a:lvl5pPr marL="320040" indent="1508760" defTabSz="355600">
              <a:lnSpc>
                <a:spcPct val="80000"/>
              </a:lnSpc>
              <a:spcBef>
                <a:spcPts val="0"/>
              </a:spcBef>
              <a:buSzTx/>
              <a:buFontTx/>
              <a:buNone/>
              <a:defRPr sz="7000">
                <a:latin typeface="Canela Deck Regular"/>
                <a:ea typeface="Canela Deck Regular"/>
                <a:cs typeface="Canela Deck Regular"/>
                <a:sym typeface="Canela Deck Regular"/>
              </a:defRPr>
            </a:lvl5pPr>
          </a:lstStyle>
          <a:p>
            <a:r>
              <a:t>“著名引文”</a:t>
            </a:r>
          </a:p>
          <a:p>
            <a:pPr lvl="1"/>
            <a:endParaRPr/>
          </a:p>
          <a:p>
            <a:pPr lvl="2"/>
            <a:endParaRPr/>
          </a:p>
          <a:p>
            <a:pPr lvl="3"/>
            <a:endParaRPr/>
          </a:p>
          <a:p>
            <a:pPr lvl="4"/>
            <a:endParaRPr/>
          </a:p>
        </p:txBody>
      </p:sp>
      <p:sp>
        <p:nvSpPr>
          <p:cNvPr id="126" name="属性"/>
          <p:cNvSpPr txBox="1">
            <a:spLocks noGrp="1"/>
          </p:cNvSpPr>
          <p:nvPr>
            <p:ph type="body" sz="quarter" idx="21" hasCustomPrompt="1"/>
          </p:nvPr>
        </p:nvSpPr>
        <p:spPr>
          <a:xfrm>
            <a:off x="6100233" y="9999201"/>
            <a:ext cx="12546022" cy="508001"/>
          </a:xfrm>
          <a:prstGeom prst="rect">
            <a:avLst/>
          </a:prstGeom>
        </p:spPr>
        <p:txBody>
          <a:bodyPr lIns="50800" tIns="50800" rIns="50800" bIns="50800"/>
          <a:lstStyle>
            <a:lvl1pPr marL="0" indent="0" defTabSz="302260">
              <a:lnSpc>
                <a:spcPct val="140000"/>
              </a:lnSpc>
              <a:spcBef>
                <a:spcPts val="0"/>
              </a:spcBef>
              <a:buSzTx/>
              <a:buFontTx/>
              <a:buNone/>
              <a:defRPr sz="2295" b="1" spc="22">
                <a:latin typeface="Proxima Nova"/>
                <a:ea typeface="Proxima Nova"/>
                <a:cs typeface="Proxima Nova"/>
                <a:sym typeface="Proxima Nova"/>
              </a:defRPr>
            </a:lvl1pPr>
          </a:lstStyle>
          <a:p>
            <a:r>
              <a:t>属性</a:t>
            </a:r>
          </a:p>
        </p:txBody>
      </p:sp>
      <p:sp>
        <p:nvSpPr>
          <p:cNvPr id="127"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照片 - 3 联">
    <p:bg>
      <p:bgPr>
        <a:solidFill>
          <a:srgbClr val="F6F7F2"/>
        </a:solidFill>
        <a:effectLst/>
      </p:bgPr>
    </p:bg>
    <p:spTree>
      <p:nvGrpSpPr>
        <p:cNvPr id="1" name=""/>
        <p:cNvGrpSpPr/>
        <p:nvPr/>
      </p:nvGrpSpPr>
      <p:grpSpPr>
        <a:xfrm>
          <a:off x="0" y="0"/>
          <a:ext cx="0" cy="0"/>
          <a:chOff x="0" y="0"/>
          <a:chExt cx="0" cy="0"/>
        </a:xfrm>
      </p:grpSpPr>
      <p:sp>
        <p:nvSpPr>
          <p:cNvPr id="134" name="153339838_1340x2010.jpg"/>
          <p:cNvSpPr>
            <a:spLocks noGrp="1"/>
          </p:cNvSpPr>
          <p:nvPr>
            <p:ph type="pic" idx="21"/>
          </p:nvPr>
        </p:nvSpPr>
        <p:spPr>
          <a:xfrm>
            <a:off x="12128500" y="-1638300"/>
            <a:ext cx="11341100" cy="17011650"/>
          </a:xfrm>
          <a:prstGeom prst="rect">
            <a:avLst/>
          </a:prstGeom>
        </p:spPr>
        <p:txBody>
          <a:bodyPr tIns="45719" bIns="45719">
            <a:noAutofit/>
          </a:bodyPr>
          <a:lstStyle/>
          <a:p>
            <a:endParaRPr/>
          </a:p>
        </p:txBody>
      </p:sp>
      <p:sp>
        <p:nvSpPr>
          <p:cNvPr id="135" name="936299162_1323x1986.jpg"/>
          <p:cNvSpPr>
            <a:spLocks noGrp="1"/>
          </p:cNvSpPr>
          <p:nvPr>
            <p:ph type="pic" idx="22"/>
          </p:nvPr>
        </p:nvSpPr>
        <p:spPr>
          <a:xfrm>
            <a:off x="1003300" y="-4737100"/>
            <a:ext cx="11201401" cy="16814800"/>
          </a:xfrm>
          <a:prstGeom prst="rect">
            <a:avLst/>
          </a:prstGeom>
        </p:spPr>
        <p:txBody>
          <a:bodyPr tIns="45719" bIns="45719">
            <a:noAutofit/>
          </a:bodyPr>
          <a:lstStyle/>
          <a:p>
            <a:endParaRPr/>
          </a:p>
        </p:txBody>
      </p:sp>
      <p:sp>
        <p:nvSpPr>
          <p:cNvPr id="136" name="101883338_1323x1985.jpg"/>
          <p:cNvSpPr>
            <a:spLocks noGrp="1"/>
          </p:cNvSpPr>
          <p:nvPr>
            <p:ph type="pic" idx="23"/>
          </p:nvPr>
        </p:nvSpPr>
        <p:spPr>
          <a:xfrm>
            <a:off x="1003300" y="1344083"/>
            <a:ext cx="11201400" cy="16806333"/>
          </a:xfrm>
          <a:prstGeom prst="rect">
            <a:avLst/>
          </a:prstGeom>
        </p:spPr>
        <p:txBody>
          <a:bodyPr tIns="45719" bIns="45719">
            <a:noAutofit/>
          </a:bodyPr>
          <a:lstStyle/>
          <a:p>
            <a:endParaRPr/>
          </a:p>
        </p:txBody>
      </p:sp>
      <p:sp>
        <p:nvSpPr>
          <p:cNvPr id="137" name="幻灯片编号"/>
          <p:cNvSpPr txBox="1">
            <a:spLocks noGrp="1"/>
          </p:cNvSpPr>
          <p:nvPr>
            <p:ph type="sldNum" sz="quarter" idx="2"/>
          </p:nvPr>
        </p:nvSpPr>
        <p:spPr>
          <a:xfrm>
            <a:off x="12043207"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照片">
    <p:bg>
      <p:bgPr>
        <a:solidFill>
          <a:srgbClr val="F6F7F2"/>
        </a:solidFill>
        <a:effectLst/>
      </p:bgPr>
    </p:bg>
    <p:spTree>
      <p:nvGrpSpPr>
        <p:cNvPr id="1" name=""/>
        <p:cNvGrpSpPr/>
        <p:nvPr/>
      </p:nvGrpSpPr>
      <p:grpSpPr>
        <a:xfrm>
          <a:off x="0" y="0"/>
          <a:ext cx="0" cy="0"/>
          <a:chOff x="0" y="0"/>
          <a:chExt cx="0" cy="0"/>
        </a:xfrm>
      </p:grpSpPr>
      <p:sp>
        <p:nvSpPr>
          <p:cNvPr id="144" name="913369614_2691x1794.jpg"/>
          <p:cNvSpPr>
            <a:spLocks noGrp="1"/>
          </p:cNvSpPr>
          <p:nvPr>
            <p:ph type="pic" idx="21"/>
          </p:nvPr>
        </p:nvSpPr>
        <p:spPr>
          <a:xfrm>
            <a:off x="800100" y="253554"/>
            <a:ext cx="22783800" cy="15239310"/>
          </a:xfrm>
          <a:prstGeom prst="rect">
            <a:avLst/>
          </a:prstGeom>
        </p:spPr>
        <p:txBody>
          <a:bodyPr tIns="45719" bIns="45719">
            <a:noAutofit/>
          </a:bodyPr>
          <a:lstStyle/>
          <a:p>
            <a:endParaRPr/>
          </a:p>
        </p:txBody>
      </p:sp>
      <p:sp>
        <p:nvSpPr>
          <p:cNvPr id="145"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空白">
    <p:bg>
      <p:bgPr>
        <a:solidFill>
          <a:srgbClr val="F6F7F2"/>
        </a:solidFill>
        <a:effectLst/>
      </p:bgPr>
    </p:bg>
    <p:spTree>
      <p:nvGrpSpPr>
        <p:cNvPr id="1" name=""/>
        <p:cNvGrpSpPr/>
        <p:nvPr/>
      </p:nvGrpSpPr>
      <p:grpSpPr>
        <a:xfrm>
          <a:off x="0" y="0"/>
          <a:ext cx="0" cy="0"/>
          <a:chOff x="0" y="0"/>
          <a:chExt cx="0" cy="0"/>
        </a:xfrm>
      </p:grpSpPr>
      <p:sp>
        <p:nvSpPr>
          <p:cNvPr id="152"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标题">
    <p:spTree>
      <p:nvGrpSpPr>
        <p:cNvPr id="1" name=""/>
        <p:cNvGrpSpPr/>
        <p:nvPr/>
      </p:nvGrpSpPr>
      <p:grpSpPr>
        <a:xfrm>
          <a:off x="0" y="0"/>
          <a:ext cx="0" cy="0"/>
          <a:chOff x="0" y="0"/>
          <a:chExt cx="0" cy="0"/>
        </a:xfrm>
      </p:grpSpPr>
      <p:sp>
        <p:nvSpPr>
          <p:cNvPr id="166" name="矩形"/>
          <p:cNvSpPr txBox="1">
            <a:spLocks noGrp="1"/>
          </p:cNvSpPr>
          <p:nvPr>
            <p:ph type="body" sz="quarter" idx="21"/>
          </p:nvPr>
        </p:nvSpPr>
        <p:spPr>
          <a:xfrm>
            <a:off x="1201340" y="11859862"/>
            <a:ext cx="21971003" cy="636979"/>
          </a:xfrm>
          <a:prstGeom prst="rect">
            <a:avLst/>
          </a:prstGeom>
        </p:spPr>
        <p:txBody>
          <a:bodyPr lIns="45719" tIns="45719" rIns="45719" bIns="45719"/>
          <a:lstStyle/>
          <a:p>
            <a:pPr marL="0" indent="0" defTabSz="825500">
              <a:lnSpc>
                <a:spcPct val="100000"/>
              </a:lnSpc>
              <a:spcBef>
                <a:spcPts val="0"/>
              </a:spcBef>
              <a:buSzTx/>
              <a:buFontTx/>
              <a:buNone/>
              <a:defRPr sz="3600" b="1">
                <a:latin typeface="Helvetica Neue"/>
                <a:ea typeface="Helvetica Neue"/>
                <a:cs typeface="Helvetica Neue"/>
                <a:sym typeface="Helvetica Neue"/>
              </a:defRPr>
            </a:pPr>
            <a:endParaRPr/>
          </a:p>
        </p:txBody>
      </p:sp>
      <p:sp>
        <p:nvSpPr>
          <p:cNvPr id="167" name="标题文本"/>
          <p:cNvSpPr txBox="1">
            <a:spLocks noGrp="1"/>
          </p:cNvSpPr>
          <p:nvPr>
            <p:ph type="title" hasCustomPrompt="1"/>
          </p:nvPr>
        </p:nvSpPr>
        <p:spPr>
          <a:xfrm>
            <a:off x="1206496" y="2574991"/>
            <a:ext cx="21971004" cy="4648201"/>
          </a:xfrm>
          <a:prstGeom prst="rect">
            <a:avLst/>
          </a:prstGeom>
        </p:spPr>
        <p:txBody>
          <a:bodyPr lIns="50800" tIns="50800" rIns="50800" bIns="50800" anchor="b"/>
          <a:lstStyle>
            <a:lvl1pPr defTabSz="2438400">
              <a:lnSpc>
                <a:spcPct val="80000"/>
              </a:lnSpc>
              <a:defRPr sz="11600" b="1" spc="-232">
                <a:latin typeface="Helvetica Neue"/>
                <a:ea typeface="Helvetica Neue"/>
                <a:cs typeface="Helvetica Neue"/>
                <a:sym typeface="Helvetica Neue"/>
              </a:defRPr>
            </a:lvl1pPr>
          </a:lstStyle>
          <a:p>
            <a:r>
              <a:t>标题文本</a:t>
            </a:r>
          </a:p>
        </p:txBody>
      </p:sp>
      <p:sp>
        <p:nvSpPr>
          <p:cNvPr id="168" name="正文级别 1…"/>
          <p:cNvSpPr txBox="1">
            <a:spLocks noGrp="1"/>
          </p:cNvSpPr>
          <p:nvPr>
            <p:ph type="body" sz="quarter" idx="1" hasCustomPrompt="1"/>
          </p:nvPr>
        </p:nvSpPr>
        <p:spPr>
          <a:xfrm>
            <a:off x="1201342" y="7223190"/>
            <a:ext cx="21971001" cy="1905001"/>
          </a:xfrm>
          <a:prstGeom prst="rect">
            <a:avLst/>
          </a:prstGeom>
        </p:spPr>
        <p:txBody>
          <a:bodyPr lIns="50800" tIns="50800" rIns="50800" bIns="50800"/>
          <a:lstStyle>
            <a:lvl1pPr marL="0" indent="0" defTabSz="825500">
              <a:lnSpc>
                <a:spcPct val="100000"/>
              </a:lnSpc>
              <a:spcBef>
                <a:spcPts val="0"/>
              </a:spcBef>
              <a:buSzTx/>
              <a:buFontTx/>
              <a:buNone/>
              <a:defRPr sz="5500" b="1">
                <a:latin typeface="Helvetica Neue"/>
                <a:ea typeface="Helvetica Neue"/>
                <a:cs typeface="Helvetica Neue"/>
                <a:sym typeface="Helvetica Neue"/>
              </a:defRPr>
            </a:lvl1pPr>
            <a:lvl2pPr marL="0" indent="0" defTabSz="825500">
              <a:lnSpc>
                <a:spcPct val="100000"/>
              </a:lnSpc>
              <a:spcBef>
                <a:spcPts val="0"/>
              </a:spcBef>
              <a:buSzTx/>
              <a:buFontTx/>
              <a:buNone/>
              <a:defRPr sz="5500" b="1">
                <a:latin typeface="Helvetica Neue"/>
                <a:ea typeface="Helvetica Neue"/>
                <a:cs typeface="Helvetica Neue"/>
                <a:sym typeface="Helvetica Neue"/>
              </a:defRPr>
            </a:lvl2pPr>
            <a:lvl3pPr marL="0" indent="0" defTabSz="825500">
              <a:lnSpc>
                <a:spcPct val="100000"/>
              </a:lnSpc>
              <a:spcBef>
                <a:spcPts val="0"/>
              </a:spcBef>
              <a:buSzTx/>
              <a:buFontTx/>
              <a:buNone/>
              <a:defRPr sz="5500" b="1">
                <a:latin typeface="Helvetica Neue"/>
                <a:ea typeface="Helvetica Neue"/>
                <a:cs typeface="Helvetica Neue"/>
                <a:sym typeface="Helvetica Neue"/>
              </a:defRPr>
            </a:lvl3pPr>
            <a:lvl4pPr marL="0" indent="0" defTabSz="825500">
              <a:lnSpc>
                <a:spcPct val="100000"/>
              </a:lnSpc>
              <a:spcBef>
                <a:spcPts val="0"/>
              </a:spcBef>
              <a:buSzTx/>
              <a:buFontTx/>
              <a:buNone/>
              <a:defRPr sz="5500" b="1">
                <a:latin typeface="Helvetica Neue"/>
                <a:ea typeface="Helvetica Neue"/>
                <a:cs typeface="Helvetica Neue"/>
                <a:sym typeface="Helvetica Neue"/>
              </a:defRPr>
            </a:lvl4pPr>
            <a:lvl5pPr marL="0" indent="0" defTabSz="825500">
              <a:lnSpc>
                <a:spcPct val="100000"/>
              </a:lnSpc>
              <a:spcBef>
                <a:spcPts val="0"/>
              </a:spcBef>
              <a:buSzTx/>
              <a:buFontTx/>
              <a:buNone/>
              <a:defRPr sz="5500" b="1">
                <a:latin typeface="Helvetica Neue"/>
                <a:ea typeface="Helvetica Neue"/>
                <a:cs typeface="Helvetica Neue"/>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169" name="幻灯片编号"/>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000000"/>
                </a:solidFill>
                <a:latin typeface="Helvetica Neue"/>
                <a:ea typeface="Helvetica Neue"/>
                <a:cs typeface="Helvetica Neue"/>
                <a:sym typeface="Helvetica Neue"/>
              </a:defRPr>
            </a:lvl1pPr>
          </a:lstStyle>
          <a:p>
            <a:fld id="{86CB4B4D-7CA3-9044-876B-883B54F8677D}" type="slidenum">
              <a:rPr/>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83" name="标题文本"/>
          <p:cNvSpPr txBox="1">
            <a:spLocks noGrp="1"/>
          </p:cNvSpPr>
          <p:nvPr>
            <p:ph type="title" hasCustomPrompt="1"/>
          </p:nvPr>
        </p:nvSpPr>
        <p:spPr>
          <a:xfrm>
            <a:off x="3048000" y="2244725"/>
            <a:ext cx="18288000" cy="4775201"/>
          </a:xfrm>
          <a:prstGeom prst="rect">
            <a:avLst/>
          </a:prstGeom>
        </p:spPr>
        <p:txBody>
          <a:bodyPr anchor="b"/>
          <a:lstStyle>
            <a:lvl1pPr algn="ctr">
              <a:defRPr sz="12000"/>
            </a:lvl1pPr>
          </a:lstStyle>
          <a:p>
            <a:r>
              <a:t>标题文本</a:t>
            </a:r>
          </a:p>
        </p:txBody>
      </p:sp>
      <p:sp>
        <p:nvSpPr>
          <p:cNvPr id="184" name="正文级别 1…"/>
          <p:cNvSpPr txBox="1">
            <a:spLocks noGrp="1"/>
          </p:cNvSpPr>
          <p:nvPr>
            <p:ph type="body" sz="quarter" idx="1" hasCustomPrompt="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正文级别 1</a:t>
            </a:r>
          </a:p>
          <a:p>
            <a:pPr lvl="1"/>
            <a:r>
              <a:t>正文级别 2</a:t>
            </a:r>
          </a:p>
          <a:p>
            <a:pPr lvl="2"/>
            <a:r>
              <a:t>正文级别 3</a:t>
            </a:r>
          </a:p>
          <a:p>
            <a:pPr lvl="3"/>
            <a:r>
              <a:t>正文级别 4</a:t>
            </a:r>
          </a:p>
          <a:p>
            <a:pPr lvl="4"/>
            <a:r>
              <a:t>正文级别 5</a:t>
            </a:r>
          </a:p>
        </p:txBody>
      </p:sp>
      <p:sp>
        <p:nvSpPr>
          <p:cNvPr id="18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0000"/>
        </a:solidFill>
        <a:effectLst/>
      </p:bgPr>
    </p:bg>
    <p:spTree>
      <p:nvGrpSpPr>
        <p:cNvPr id="1" name=""/>
        <p:cNvGrpSpPr/>
        <p:nvPr/>
      </p:nvGrpSpPr>
      <p:grpSpPr>
        <a:xfrm>
          <a:off x="0" y="0"/>
          <a:ext cx="0" cy="0"/>
          <a:chOff x="0" y="0"/>
          <a:chExt cx="0" cy="0"/>
        </a:xfrm>
      </p:grpSpPr>
      <p:sp>
        <p:nvSpPr>
          <p:cNvPr id="219" name="幻灯片标题"/>
          <p:cNvSpPr txBox="1">
            <a:spLocks noGrp="1"/>
          </p:cNvSpPr>
          <p:nvPr>
            <p:ph type="title" hasCustomPrompt="1"/>
          </p:nvPr>
        </p:nvSpPr>
        <p:spPr>
          <a:xfrm>
            <a:off x="1206500" y="952500"/>
            <a:ext cx="21971000" cy="1433163"/>
          </a:xfrm>
          <a:prstGeom prst="rect">
            <a:avLst/>
          </a:prstGeom>
        </p:spPr>
        <p:txBody>
          <a:bodyPr lIns="50800" tIns="50800" rIns="50800" bIns="50800" anchor="t"/>
          <a:lstStyle>
            <a:lvl1pPr defTabSz="2438400">
              <a:lnSpc>
                <a:spcPct val="80000"/>
              </a:lnSpc>
              <a:defRPr sz="8500" b="1" spc="-170">
                <a:solidFill>
                  <a:srgbClr val="FFFFFF"/>
                </a:solidFill>
                <a:latin typeface="Helvetica Neue"/>
                <a:ea typeface="Helvetica Neue"/>
                <a:cs typeface="Helvetica Neue"/>
                <a:sym typeface="Helvetica Neue"/>
              </a:defRPr>
            </a:lvl1pPr>
          </a:lstStyle>
          <a:p>
            <a:r>
              <a:t>幻灯片标题</a:t>
            </a:r>
          </a:p>
        </p:txBody>
      </p:sp>
      <p:sp>
        <p:nvSpPr>
          <p:cNvPr id="220" name="幻灯片副标题"/>
          <p:cNvSpPr txBox="1">
            <a:spLocks noGrp="1"/>
          </p:cNvSpPr>
          <p:nvPr>
            <p:ph type="body" sz="quarter" idx="21" hasCustomPrompt="1"/>
          </p:nvPr>
        </p:nvSpPr>
        <p:spPr>
          <a:xfrm>
            <a:off x="1206500" y="2245962"/>
            <a:ext cx="21971000" cy="934780"/>
          </a:xfrm>
          <a:prstGeom prst="rect">
            <a:avLst/>
          </a:prstGeom>
        </p:spPr>
        <p:txBody>
          <a:bodyPr lIns="45719" tIns="45719" rIns="45719" bIns="45719"/>
          <a:lstStyle>
            <a:lvl1pPr marL="0" indent="0" defTabSz="726440">
              <a:lnSpc>
                <a:spcPct val="100000"/>
              </a:lnSpc>
              <a:spcBef>
                <a:spcPts val="0"/>
              </a:spcBef>
              <a:buSzTx/>
              <a:buFontTx/>
              <a:buNone/>
              <a:defRPr sz="4840" b="1">
                <a:solidFill>
                  <a:srgbClr val="FFFFFF"/>
                </a:solidFill>
                <a:latin typeface="Helvetica Neue"/>
                <a:ea typeface="Helvetica Neue"/>
                <a:cs typeface="Helvetica Neue"/>
                <a:sym typeface="Helvetica Neue"/>
              </a:defRPr>
            </a:lvl1pPr>
          </a:lstStyle>
          <a:p>
            <a:r>
              <a:t>幻灯片副标题</a:t>
            </a:r>
          </a:p>
        </p:txBody>
      </p:sp>
      <p:sp>
        <p:nvSpPr>
          <p:cNvPr id="221" name="正文级别 1…"/>
          <p:cNvSpPr txBox="1">
            <a:spLocks noGrp="1"/>
          </p:cNvSpPr>
          <p:nvPr>
            <p:ph type="body" idx="1" hasCustomPrompt="1"/>
          </p:nvPr>
        </p:nvSpPr>
        <p:spPr>
          <a:xfrm>
            <a:off x="1206500" y="4248504"/>
            <a:ext cx="21971000" cy="8256012"/>
          </a:xfrm>
          <a:prstGeom prst="rect">
            <a:avLst/>
          </a:prstGeom>
        </p:spPr>
        <p:txBody>
          <a:bodyPr lIns="50800" tIns="50800" rIns="50800" bIns="50800"/>
          <a:lstStyle>
            <a:lvl1pPr marL="609600" indent="-609600" defTabSz="2438400">
              <a:spcBef>
                <a:spcPts val="4500"/>
              </a:spcBef>
              <a:buSzPct val="123000"/>
              <a:buFontTx/>
              <a:defRPr sz="4800">
                <a:solidFill>
                  <a:srgbClr val="FFFFFF"/>
                </a:solidFill>
                <a:latin typeface="Helvetica Neue"/>
                <a:ea typeface="Helvetica Neue"/>
                <a:cs typeface="Helvetica Neue"/>
                <a:sym typeface="Helvetica Neue"/>
              </a:defRPr>
            </a:lvl1pPr>
            <a:lvl2pPr marL="1219200" indent="-609600" defTabSz="2438400">
              <a:spcBef>
                <a:spcPts val="4500"/>
              </a:spcBef>
              <a:buSzPct val="123000"/>
              <a:buFontTx/>
              <a:defRPr sz="4800">
                <a:solidFill>
                  <a:srgbClr val="FFFFFF"/>
                </a:solidFill>
                <a:latin typeface="Helvetica Neue"/>
                <a:ea typeface="Helvetica Neue"/>
                <a:cs typeface="Helvetica Neue"/>
                <a:sym typeface="Helvetica Neue"/>
              </a:defRPr>
            </a:lvl2pPr>
            <a:lvl3pPr marL="1828800" indent="-609600" defTabSz="2438400">
              <a:spcBef>
                <a:spcPts val="4500"/>
              </a:spcBef>
              <a:buSzPct val="123000"/>
              <a:buFontTx/>
              <a:defRPr sz="4800">
                <a:solidFill>
                  <a:srgbClr val="FFFFFF"/>
                </a:solidFill>
                <a:latin typeface="Helvetica Neue"/>
                <a:ea typeface="Helvetica Neue"/>
                <a:cs typeface="Helvetica Neue"/>
                <a:sym typeface="Helvetica Neue"/>
              </a:defRPr>
            </a:lvl3pPr>
            <a:lvl4pPr marL="2438400" indent="-609600" defTabSz="2438400">
              <a:spcBef>
                <a:spcPts val="4500"/>
              </a:spcBef>
              <a:buSzPct val="123000"/>
              <a:buFontTx/>
              <a:defRPr sz="4800">
                <a:solidFill>
                  <a:srgbClr val="FFFFFF"/>
                </a:solidFill>
                <a:latin typeface="Helvetica Neue"/>
                <a:ea typeface="Helvetica Neue"/>
                <a:cs typeface="Helvetica Neue"/>
                <a:sym typeface="Helvetica Neue"/>
              </a:defRPr>
            </a:lvl4pPr>
            <a:lvl5pPr marL="3048000" indent="-609600" defTabSz="2438400">
              <a:spcBef>
                <a:spcPts val="4500"/>
              </a:spcBef>
              <a:buSzPct val="123000"/>
              <a:buFontTx/>
              <a:defRPr sz="4800">
                <a:solidFill>
                  <a:srgbClr val="FFFFFF"/>
                </a:solidFill>
                <a:latin typeface="Helvetica Neue"/>
                <a:ea typeface="Helvetica Neue"/>
                <a:cs typeface="Helvetica Neue"/>
                <a:sym typeface="Helvetica Neue"/>
              </a:defRPr>
            </a:lvl5pPr>
          </a:lstStyle>
          <a:p>
            <a:r>
              <a:t>幻灯片项目符号文本</a:t>
            </a:r>
          </a:p>
          <a:p>
            <a:pPr lvl="1"/>
            <a:endParaRPr/>
          </a:p>
          <a:p>
            <a:pPr lvl="2"/>
            <a:endParaRPr/>
          </a:p>
          <a:p>
            <a:pPr lvl="3"/>
            <a:endParaRPr/>
          </a:p>
          <a:p>
            <a:pPr lvl="4"/>
            <a:endParaRPr/>
          </a:p>
        </p:txBody>
      </p:sp>
      <p:sp>
        <p:nvSpPr>
          <p:cNvPr id="222" name="幻灯片编号"/>
          <p:cNvSpPr txBox="1">
            <a:spLocks noGrp="1"/>
          </p:cNvSpPr>
          <p:nvPr>
            <p:ph type="sldNum" sz="quarter" idx="2"/>
          </p:nvPr>
        </p:nvSpPr>
        <p:spPr>
          <a:xfrm>
            <a:off x="12001499" y="13080999"/>
            <a:ext cx="368505" cy="374600"/>
          </a:xfrm>
          <a:prstGeom prst="rect">
            <a:avLst/>
          </a:prstGeom>
        </p:spPr>
        <p:txBody>
          <a:bodyPr lIns="50800" tIns="50800" rIns="50800" bIns="50800" anchor="b"/>
          <a:lstStyle>
            <a:lvl1pPr algn="ctr" defTabSz="584200">
              <a:defRPr sz="1800">
                <a:solidFill>
                  <a:srgbClr val="FFFFFF"/>
                </a:solidFill>
                <a:latin typeface="Helvetica Neue"/>
                <a:ea typeface="Helvetica Neue"/>
                <a:cs typeface="Helvetica Neue"/>
                <a:sym typeface="Helvetica Neue"/>
              </a:defRPr>
            </a:lvl1pPr>
          </a:lstStyle>
          <a:p>
            <a:fld id="{86CB4B4D-7CA3-9044-876B-883B54F8677D}" type="slidenum">
              <a:rPr/>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
    <p:bg>
      <p:bgPr>
        <a:solidFill>
          <a:srgbClr val="000000"/>
        </a:solidFill>
        <a:effectLst/>
      </p:bgPr>
    </p:bg>
    <p:spTree>
      <p:nvGrpSpPr>
        <p:cNvPr id="1" name=""/>
        <p:cNvGrpSpPr/>
        <p:nvPr/>
      </p:nvGrpSpPr>
      <p:grpSpPr>
        <a:xfrm>
          <a:off x="0" y="0"/>
          <a:ext cx="0" cy="0"/>
          <a:chOff x="0" y="0"/>
          <a:chExt cx="0" cy="0"/>
        </a:xfrm>
      </p:grpSpPr>
      <p:sp>
        <p:nvSpPr>
          <p:cNvPr id="229" name="作者和日期"/>
          <p:cNvSpPr txBox="1">
            <a:spLocks noGrp="1"/>
          </p:cNvSpPr>
          <p:nvPr>
            <p:ph type="body" sz="quarter" idx="21" hasCustomPrompt="1"/>
          </p:nvPr>
        </p:nvSpPr>
        <p:spPr>
          <a:xfrm>
            <a:off x="1206498" y="11839048"/>
            <a:ext cx="21971003" cy="636979"/>
          </a:xfrm>
          <a:prstGeom prst="rect">
            <a:avLst/>
          </a:prstGeom>
        </p:spPr>
        <p:txBody>
          <a:bodyPr lIns="45719" tIns="45719" rIns="45719" bIns="45719" anchor="b"/>
          <a:lstStyle>
            <a:lvl1pPr marL="0" indent="0" defTabSz="701675">
              <a:lnSpc>
                <a:spcPct val="100000"/>
              </a:lnSpc>
              <a:spcBef>
                <a:spcPts val="0"/>
              </a:spcBef>
              <a:buSzTx/>
              <a:buFontTx/>
              <a:buNone/>
              <a:defRPr sz="3060" b="1">
                <a:solidFill>
                  <a:srgbClr val="FFFFFF"/>
                </a:solidFill>
                <a:latin typeface="Helvetica Neue"/>
                <a:ea typeface="Helvetica Neue"/>
                <a:cs typeface="Helvetica Neue"/>
                <a:sym typeface="Helvetica Neue"/>
              </a:defRPr>
            </a:lvl1pPr>
          </a:lstStyle>
          <a:p>
            <a:r>
              <a:t>作者和日期</a:t>
            </a:r>
          </a:p>
        </p:txBody>
      </p:sp>
      <p:sp>
        <p:nvSpPr>
          <p:cNvPr id="230" name="演示文稿标题"/>
          <p:cNvSpPr txBox="1">
            <a:spLocks noGrp="1"/>
          </p:cNvSpPr>
          <p:nvPr>
            <p:ph type="title" hasCustomPrompt="1"/>
          </p:nvPr>
        </p:nvSpPr>
        <p:spPr>
          <a:xfrm>
            <a:off x="1206496" y="2574991"/>
            <a:ext cx="21971004" cy="4648201"/>
          </a:xfrm>
          <a:prstGeom prst="rect">
            <a:avLst/>
          </a:prstGeom>
        </p:spPr>
        <p:txBody>
          <a:bodyPr lIns="50800" tIns="50800" rIns="50800" bIns="50800" anchor="b"/>
          <a:lstStyle>
            <a:lvl1pPr defTabSz="2438400">
              <a:lnSpc>
                <a:spcPct val="80000"/>
              </a:lnSpc>
              <a:defRPr sz="11600" b="1" spc="-232">
                <a:solidFill>
                  <a:srgbClr val="FFFFFF"/>
                </a:solidFill>
                <a:latin typeface="Helvetica Neue"/>
                <a:ea typeface="Helvetica Neue"/>
                <a:cs typeface="Helvetica Neue"/>
                <a:sym typeface="Helvetica Neue"/>
              </a:defRPr>
            </a:lvl1pPr>
          </a:lstStyle>
          <a:p>
            <a:r>
              <a:t>演示文稿标题</a:t>
            </a:r>
          </a:p>
        </p:txBody>
      </p:sp>
      <p:sp>
        <p:nvSpPr>
          <p:cNvPr id="231" name="正文级别 1…"/>
          <p:cNvSpPr txBox="1">
            <a:spLocks noGrp="1"/>
          </p:cNvSpPr>
          <p:nvPr>
            <p:ph type="body" sz="quarter" idx="1" hasCustomPrompt="1"/>
          </p:nvPr>
        </p:nvSpPr>
        <p:spPr>
          <a:xfrm>
            <a:off x="1206500" y="7196865"/>
            <a:ext cx="21971000" cy="1905001"/>
          </a:xfrm>
          <a:prstGeom prst="rect">
            <a:avLst/>
          </a:prstGeom>
        </p:spPr>
        <p:txBody>
          <a:bodyPr lIns="50800" tIns="50800" rIns="50800" bIns="50800"/>
          <a:lstStyle>
            <a:lvl1pPr marL="0" indent="0" defTabSz="825500">
              <a:lnSpc>
                <a:spcPct val="100000"/>
              </a:lnSpc>
              <a:spcBef>
                <a:spcPts val="0"/>
              </a:spcBef>
              <a:buSzTx/>
              <a:buFontTx/>
              <a:buNone/>
              <a:defRPr sz="5500" b="1">
                <a:solidFill>
                  <a:srgbClr val="FFFFFF"/>
                </a:solidFill>
                <a:latin typeface="Helvetica Neue"/>
                <a:ea typeface="Helvetica Neue"/>
                <a:cs typeface="Helvetica Neue"/>
                <a:sym typeface="Helvetica Neue"/>
              </a:defRPr>
            </a:lvl1pPr>
            <a:lvl2pPr marL="0" indent="457200" defTabSz="825500">
              <a:lnSpc>
                <a:spcPct val="100000"/>
              </a:lnSpc>
              <a:spcBef>
                <a:spcPts val="0"/>
              </a:spcBef>
              <a:buSzTx/>
              <a:buFontTx/>
              <a:buNone/>
              <a:defRPr sz="5500" b="1">
                <a:solidFill>
                  <a:srgbClr val="FFFFFF"/>
                </a:solidFill>
                <a:latin typeface="Helvetica Neue"/>
                <a:ea typeface="Helvetica Neue"/>
                <a:cs typeface="Helvetica Neue"/>
                <a:sym typeface="Helvetica Neue"/>
              </a:defRPr>
            </a:lvl2pPr>
            <a:lvl3pPr marL="0" indent="914400" defTabSz="825500">
              <a:lnSpc>
                <a:spcPct val="100000"/>
              </a:lnSpc>
              <a:spcBef>
                <a:spcPts val="0"/>
              </a:spcBef>
              <a:buSzTx/>
              <a:buFontTx/>
              <a:buNone/>
              <a:defRPr sz="5500" b="1">
                <a:solidFill>
                  <a:srgbClr val="FFFFFF"/>
                </a:solidFill>
                <a:latin typeface="Helvetica Neue"/>
                <a:ea typeface="Helvetica Neue"/>
                <a:cs typeface="Helvetica Neue"/>
                <a:sym typeface="Helvetica Neue"/>
              </a:defRPr>
            </a:lvl3pPr>
            <a:lvl4pPr marL="0" indent="1371600" defTabSz="825500">
              <a:lnSpc>
                <a:spcPct val="100000"/>
              </a:lnSpc>
              <a:spcBef>
                <a:spcPts val="0"/>
              </a:spcBef>
              <a:buSzTx/>
              <a:buFontTx/>
              <a:buNone/>
              <a:defRPr sz="5500" b="1">
                <a:solidFill>
                  <a:srgbClr val="FFFFFF"/>
                </a:solidFill>
                <a:latin typeface="Helvetica Neue"/>
                <a:ea typeface="Helvetica Neue"/>
                <a:cs typeface="Helvetica Neue"/>
                <a:sym typeface="Helvetica Neue"/>
              </a:defRPr>
            </a:lvl4pPr>
            <a:lvl5pPr marL="0" indent="1828800" defTabSz="825500">
              <a:lnSpc>
                <a:spcPct val="100000"/>
              </a:lnSpc>
              <a:spcBef>
                <a:spcPts val="0"/>
              </a:spcBef>
              <a:buSzTx/>
              <a:buFontTx/>
              <a:buNone/>
              <a:defRPr sz="5500" b="1">
                <a:solidFill>
                  <a:srgbClr val="FFFFFF"/>
                </a:solidFill>
                <a:latin typeface="Helvetica Neue"/>
                <a:ea typeface="Helvetica Neue"/>
                <a:cs typeface="Helvetica Neue"/>
                <a:sym typeface="Helvetica Neue"/>
              </a:defRPr>
            </a:lvl5pPr>
          </a:lstStyle>
          <a:p>
            <a:r>
              <a:t>演示文稿副标题</a:t>
            </a:r>
          </a:p>
          <a:p>
            <a:pPr lvl="1"/>
            <a:endParaRPr/>
          </a:p>
          <a:p>
            <a:pPr lvl="2"/>
            <a:endParaRPr/>
          </a:p>
          <a:p>
            <a:pPr lvl="3"/>
            <a:endParaRPr/>
          </a:p>
          <a:p>
            <a:pPr lvl="4"/>
            <a:endParaRPr/>
          </a:p>
        </p:txBody>
      </p:sp>
      <p:sp>
        <p:nvSpPr>
          <p:cNvPr id="232" name="幻灯片编号"/>
          <p:cNvSpPr txBox="1">
            <a:spLocks noGrp="1"/>
          </p:cNvSpPr>
          <p:nvPr>
            <p:ph type="sldNum" sz="quarter" idx="2"/>
          </p:nvPr>
        </p:nvSpPr>
        <p:spPr>
          <a:xfrm>
            <a:off x="12007748" y="13080999"/>
            <a:ext cx="368504" cy="374600"/>
          </a:xfrm>
          <a:prstGeom prst="rect">
            <a:avLst/>
          </a:prstGeom>
        </p:spPr>
        <p:txBody>
          <a:bodyPr lIns="50800" tIns="50800" rIns="50800" bIns="50800" anchor="b"/>
          <a:lstStyle>
            <a:lvl1pPr algn="ctr" defTabSz="584200">
              <a:defRPr sz="1800">
                <a:solidFill>
                  <a:srgbClr val="FFFFFF"/>
                </a:solidFill>
                <a:latin typeface="Helvetica Neue"/>
                <a:ea typeface="Helvetica Neue"/>
                <a:cs typeface="Helvetica Neue"/>
                <a:sym typeface="Helvetica Neue"/>
              </a:defRPr>
            </a:lvl1pPr>
          </a:lstStyle>
          <a:p>
            <a:fld id="{86CB4B4D-7CA3-9044-876B-883B54F8677D}" type="slidenum">
              <a:rPr/>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与照片">
    <p:bg>
      <p:bgPr>
        <a:solidFill>
          <a:srgbClr val="F6F7F2"/>
        </a:solidFill>
        <a:effectLst/>
      </p:bgPr>
    </p:bg>
    <p:spTree>
      <p:nvGrpSpPr>
        <p:cNvPr id="1" name=""/>
        <p:cNvGrpSpPr/>
        <p:nvPr/>
      </p:nvGrpSpPr>
      <p:grpSpPr>
        <a:xfrm>
          <a:off x="0" y="0"/>
          <a:ext cx="0" cy="0"/>
          <a:chOff x="0" y="0"/>
          <a:chExt cx="0" cy="0"/>
        </a:xfrm>
      </p:grpSpPr>
      <p:sp>
        <p:nvSpPr>
          <p:cNvPr id="21" name="157720189_2642x1761.jpg"/>
          <p:cNvSpPr>
            <a:spLocks noGrp="1"/>
          </p:cNvSpPr>
          <p:nvPr>
            <p:ph type="pic" idx="21"/>
          </p:nvPr>
        </p:nvSpPr>
        <p:spPr>
          <a:xfrm>
            <a:off x="1003300" y="-606362"/>
            <a:ext cx="22364700" cy="14890652"/>
          </a:xfrm>
          <a:prstGeom prst="rect">
            <a:avLst/>
          </a:prstGeom>
        </p:spPr>
        <p:txBody>
          <a:bodyPr tIns="45719" bIns="45719">
            <a:noAutofit/>
          </a:bodyPr>
          <a:lstStyle/>
          <a:p>
            <a:endParaRPr/>
          </a:p>
        </p:txBody>
      </p:sp>
      <p:sp>
        <p:nvSpPr>
          <p:cNvPr id="22" name="作者和日期"/>
          <p:cNvSpPr txBox="1">
            <a:spLocks noGrp="1"/>
          </p:cNvSpPr>
          <p:nvPr>
            <p:ph type="body" sz="quarter" idx="22" hasCustomPrompt="1"/>
          </p:nvPr>
        </p:nvSpPr>
        <p:spPr>
          <a:xfrm>
            <a:off x="2057400" y="11229761"/>
            <a:ext cx="20269200" cy="845948"/>
          </a:xfrm>
          <a:prstGeom prst="rect">
            <a:avLst/>
          </a:prstGeom>
        </p:spPr>
        <p:txBody>
          <a:bodyPr lIns="50800" tIns="50800" rIns="50800" bIns="50800" anchor="ctr"/>
          <a:lstStyle>
            <a:lvl1pPr marL="0" indent="0" algn="ctr" defTabSz="825500">
              <a:spcBef>
                <a:spcPts val="0"/>
              </a:spcBef>
              <a:buSzTx/>
              <a:buFontTx/>
              <a:buNone/>
              <a:defRPr sz="3900" b="1">
                <a:solidFill>
                  <a:srgbClr val="FFFFFF"/>
                </a:solidFill>
                <a:latin typeface="Proxima Nova"/>
                <a:ea typeface="Proxima Nova"/>
                <a:cs typeface="Proxima Nova"/>
                <a:sym typeface="Proxima Nova"/>
              </a:defRPr>
            </a:lvl1pPr>
          </a:lstStyle>
          <a:p>
            <a:r>
              <a:t>作者和日期</a:t>
            </a:r>
          </a:p>
        </p:txBody>
      </p:sp>
      <p:sp>
        <p:nvSpPr>
          <p:cNvPr id="23" name="演示文稿标题"/>
          <p:cNvSpPr txBox="1">
            <a:spLocks noGrp="1"/>
          </p:cNvSpPr>
          <p:nvPr>
            <p:ph type="title" hasCustomPrompt="1"/>
          </p:nvPr>
        </p:nvSpPr>
        <p:spPr>
          <a:xfrm>
            <a:off x="2057400" y="2865468"/>
            <a:ext cx="20269200" cy="5359401"/>
          </a:xfrm>
          <a:prstGeom prst="rect">
            <a:avLst/>
          </a:prstGeom>
        </p:spPr>
        <p:txBody>
          <a:bodyPr lIns="50800" tIns="50800" rIns="50800" bIns="50800" anchor="b"/>
          <a:lstStyle>
            <a:lvl1pPr algn="ctr" defTabSz="825500">
              <a:lnSpc>
                <a:spcPct val="80000"/>
              </a:lnSpc>
              <a:defRPr sz="14500">
                <a:solidFill>
                  <a:srgbClr val="FFFFFF"/>
                </a:solidFill>
                <a:latin typeface="+mn-lt"/>
                <a:ea typeface="+mn-ea"/>
                <a:cs typeface="+mn-cs"/>
                <a:sym typeface="Canela Bold"/>
              </a:defRPr>
            </a:lvl1pPr>
          </a:lstStyle>
          <a:p>
            <a:r>
              <a:t>演示文稿标题</a:t>
            </a:r>
          </a:p>
        </p:txBody>
      </p:sp>
      <p:sp>
        <p:nvSpPr>
          <p:cNvPr id="24" name="幻灯片编号"/>
          <p:cNvSpPr txBox="1">
            <a:spLocks noGrp="1"/>
          </p:cNvSpPr>
          <p:nvPr>
            <p:ph type="sldNum" sz="quarter" idx="2"/>
          </p:nvPr>
        </p:nvSpPr>
        <p:spPr>
          <a:xfrm>
            <a:off x="12039599"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000000"/>
        </a:solidFill>
        <a:effectLst/>
      </p:bgPr>
    </p:bg>
    <p:spTree>
      <p:nvGrpSpPr>
        <p:cNvPr id="1" name=""/>
        <p:cNvGrpSpPr/>
        <p:nvPr/>
      </p:nvGrpSpPr>
      <p:grpSpPr>
        <a:xfrm>
          <a:off x="0" y="0"/>
          <a:ext cx="0" cy="0"/>
          <a:chOff x="0" y="0"/>
          <a:chExt cx="0" cy="0"/>
        </a:xfrm>
      </p:grpSpPr>
      <p:sp>
        <p:nvSpPr>
          <p:cNvPr id="239" name="标题文本"/>
          <p:cNvSpPr txBox="1">
            <a:spLocks noGrp="1"/>
          </p:cNvSpPr>
          <p:nvPr>
            <p:ph type="title" hasCustomPrompt="1"/>
          </p:nvPr>
        </p:nvSpPr>
        <p:spPr>
          <a:xfrm>
            <a:off x="4314824" y="1981199"/>
            <a:ext cx="15754351" cy="1714501"/>
          </a:xfrm>
          <a:prstGeom prst="rect">
            <a:avLst/>
          </a:prstGeom>
        </p:spPr>
        <p:txBody>
          <a:bodyPr lIns="38100" tIns="38100" rIns="38100" bIns="38100"/>
          <a:lstStyle>
            <a:lvl1pPr algn="ctr" defTabSz="825500">
              <a:lnSpc>
                <a:spcPct val="100000"/>
              </a:lnSpc>
              <a:defRPr sz="10800">
                <a:solidFill>
                  <a:srgbClr val="FFFFFF"/>
                </a:solidFill>
                <a:latin typeface="Helvetica Neue Medium"/>
                <a:ea typeface="Helvetica Neue Medium"/>
                <a:cs typeface="Helvetica Neue Medium"/>
                <a:sym typeface="Helvetica Neue Medium"/>
              </a:defRPr>
            </a:lvl1pPr>
          </a:lstStyle>
          <a:p>
            <a:r>
              <a:t>标题文本</a:t>
            </a:r>
          </a:p>
        </p:txBody>
      </p:sp>
      <p:sp>
        <p:nvSpPr>
          <p:cNvPr id="240" name="正文级别 1…"/>
          <p:cNvSpPr txBox="1">
            <a:spLocks noGrp="1"/>
          </p:cNvSpPr>
          <p:nvPr>
            <p:ph type="body" sz="half" idx="1" hasCustomPrompt="1"/>
          </p:nvPr>
        </p:nvSpPr>
        <p:spPr>
          <a:xfrm>
            <a:off x="4314824" y="4076700"/>
            <a:ext cx="15754351" cy="6972301"/>
          </a:xfrm>
          <a:prstGeom prst="rect">
            <a:avLst/>
          </a:prstGeom>
        </p:spPr>
        <p:txBody>
          <a:bodyPr lIns="38100" tIns="38100" rIns="38100" bIns="38100" anchor="ctr"/>
          <a:lstStyle>
            <a:lvl1pPr marL="608330" indent="-608330" defTabSz="825500">
              <a:lnSpc>
                <a:spcPct val="100000"/>
              </a:lnSpc>
              <a:spcBef>
                <a:spcPts val="5900"/>
              </a:spcBef>
              <a:buSzPct val="125000"/>
              <a:buFontTx/>
              <a:defRPr sz="4600">
                <a:solidFill>
                  <a:srgbClr val="FFFFFF"/>
                </a:solidFill>
                <a:latin typeface="Helvetica Neue"/>
                <a:ea typeface="Helvetica Neue"/>
                <a:cs typeface="Helvetica Neue"/>
                <a:sym typeface="Helvetica Neue"/>
              </a:defRPr>
            </a:lvl1pPr>
            <a:lvl2pPr marL="1243330" indent="-608330" defTabSz="825500">
              <a:lnSpc>
                <a:spcPct val="100000"/>
              </a:lnSpc>
              <a:spcBef>
                <a:spcPts val="5900"/>
              </a:spcBef>
              <a:buSzPct val="125000"/>
              <a:buFontTx/>
              <a:defRPr sz="4600">
                <a:solidFill>
                  <a:srgbClr val="FFFFFF"/>
                </a:solidFill>
                <a:latin typeface="Helvetica Neue"/>
                <a:ea typeface="Helvetica Neue"/>
                <a:cs typeface="Helvetica Neue"/>
                <a:sym typeface="Helvetica Neue"/>
              </a:defRPr>
            </a:lvl2pPr>
            <a:lvl3pPr marL="1878330" indent="-608330" defTabSz="825500">
              <a:lnSpc>
                <a:spcPct val="100000"/>
              </a:lnSpc>
              <a:spcBef>
                <a:spcPts val="5900"/>
              </a:spcBef>
              <a:buSzPct val="125000"/>
              <a:buFontTx/>
              <a:defRPr sz="4600">
                <a:solidFill>
                  <a:srgbClr val="FFFFFF"/>
                </a:solidFill>
                <a:latin typeface="Helvetica Neue"/>
                <a:ea typeface="Helvetica Neue"/>
                <a:cs typeface="Helvetica Neue"/>
                <a:sym typeface="Helvetica Neue"/>
              </a:defRPr>
            </a:lvl3pPr>
            <a:lvl4pPr marL="2513330" indent="-608330" defTabSz="825500">
              <a:lnSpc>
                <a:spcPct val="100000"/>
              </a:lnSpc>
              <a:spcBef>
                <a:spcPts val="5900"/>
              </a:spcBef>
              <a:buSzPct val="125000"/>
              <a:buFontTx/>
              <a:defRPr sz="4600">
                <a:solidFill>
                  <a:srgbClr val="FFFFFF"/>
                </a:solidFill>
                <a:latin typeface="Helvetica Neue"/>
                <a:ea typeface="Helvetica Neue"/>
                <a:cs typeface="Helvetica Neue"/>
                <a:sym typeface="Helvetica Neue"/>
              </a:defRPr>
            </a:lvl4pPr>
            <a:lvl5pPr marL="3148330" indent="-608330" defTabSz="825500">
              <a:lnSpc>
                <a:spcPct val="100000"/>
              </a:lnSpc>
              <a:spcBef>
                <a:spcPts val="5900"/>
              </a:spcBef>
              <a:buSzPct val="125000"/>
              <a:buFontTx/>
              <a:defRPr sz="4600">
                <a:solidFill>
                  <a:srgbClr val="FFFFFF"/>
                </a:solidFill>
                <a:latin typeface="Helvetica Neue"/>
                <a:ea typeface="Helvetica Neue"/>
                <a:cs typeface="Helvetica Neue"/>
                <a:sym typeface="Helvetica Neue"/>
              </a:defRPr>
            </a:lvl5pPr>
          </a:lstStyle>
          <a:p>
            <a:r>
              <a:t>正文级别 1</a:t>
            </a:r>
          </a:p>
          <a:p>
            <a:pPr lvl="1"/>
            <a:r>
              <a:t>正文级别 2</a:t>
            </a:r>
          </a:p>
          <a:p>
            <a:pPr lvl="2"/>
            <a:r>
              <a:t>正文级别 3</a:t>
            </a:r>
          </a:p>
          <a:p>
            <a:pPr lvl="3"/>
            <a:r>
              <a:t>正文级别 4</a:t>
            </a:r>
          </a:p>
          <a:p>
            <a:pPr lvl="4"/>
            <a:r>
              <a:t>正文级别 5</a:t>
            </a:r>
          </a:p>
        </p:txBody>
      </p:sp>
      <p:sp>
        <p:nvSpPr>
          <p:cNvPr id="241" name="幻灯片编号"/>
          <p:cNvSpPr txBox="1">
            <a:spLocks noGrp="1"/>
          </p:cNvSpPr>
          <p:nvPr>
            <p:ph type="sldNum" sz="quarter" idx="2"/>
          </p:nvPr>
        </p:nvSpPr>
        <p:spPr>
          <a:xfrm>
            <a:off x="11987441" y="11525250"/>
            <a:ext cx="399593" cy="410997"/>
          </a:xfrm>
          <a:prstGeom prst="rect">
            <a:avLst/>
          </a:prstGeom>
        </p:spPr>
        <p:txBody>
          <a:bodyPr lIns="38100" tIns="38100" rIns="38100" bIns="38100" anchor="t"/>
          <a:lstStyle>
            <a:lvl1pPr algn="ctr" defTabSz="825500">
              <a:defRPr sz="2200">
                <a:solidFill>
                  <a:srgbClr val="FFFFFF"/>
                </a:solidFill>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标题与项目符号">
    <p:bg>
      <p:bgPr>
        <a:gradFill flip="none" rotWithShape="1">
          <a:gsLst>
            <a:gs pos="0">
              <a:srgbClr val="000000"/>
            </a:gs>
            <a:gs pos="100000">
              <a:srgbClr val="3B3B3B"/>
            </a:gs>
          </a:gsLst>
          <a:lin ang="5400000" scaled="0"/>
        </a:gradFill>
        <a:effectLst/>
      </p:bgPr>
    </p:bg>
    <p:spTree>
      <p:nvGrpSpPr>
        <p:cNvPr id="1" name=""/>
        <p:cNvGrpSpPr/>
        <p:nvPr/>
      </p:nvGrpSpPr>
      <p:grpSpPr>
        <a:xfrm>
          <a:off x="0" y="0"/>
          <a:ext cx="0" cy="0"/>
          <a:chOff x="0" y="0"/>
          <a:chExt cx="0" cy="0"/>
        </a:xfrm>
      </p:grpSpPr>
      <p:sp>
        <p:nvSpPr>
          <p:cNvPr id="248" name="幻灯片标题"/>
          <p:cNvSpPr txBox="1">
            <a:spLocks noGrp="1"/>
          </p:cNvSpPr>
          <p:nvPr>
            <p:ph type="title" hasCustomPrompt="1"/>
          </p:nvPr>
        </p:nvSpPr>
        <p:spPr>
          <a:xfrm>
            <a:off x="1270000" y="812800"/>
            <a:ext cx="21844000" cy="1557437"/>
          </a:xfrm>
          <a:prstGeom prst="rect">
            <a:avLst/>
          </a:prstGeom>
        </p:spPr>
        <p:txBody>
          <a:bodyPr lIns="50800" tIns="50800" rIns="50800" bIns="50800" anchor="b"/>
          <a:lstStyle>
            <a:lvl1pPr algn="ctr" defTabSz="825500">
              <a:lnSpc>
                <a:spcPct val="80000"/>
              </a:lnSpc>
              <a:defRPr sz="8400" spc="-252">
                <a:gradFill flip="none" rotWithShape="1">
                  <a:gsLst>
                    <a:gs pos="0">
                      <a:srgbClr val="FFFFFF"/>
                    </a:gs>
                    <a:gs pos="100000">
                      <a:srgbClr val="929292"/>
                    </a:gs>
                  </a:gsLst>
                  <a:lin ang="5400000" scaled="0"/>
                </a:gradFill>
                <a:latin typeface="Avenir Next Demi Bold"/>
                <a:ea typeface="Avenir Next Demi Bold"/>
                <a:cs typeface="Avenir Next Demi Bold"/>
                <a:sym typeface="Avenir Next Demi Bold"/>
              </a:defRPr>
            </a:lvl1pPr>
          </a:lstStyle>
          <a:p>
            <a:r>
              <a:t>幻灯片标题</a:t>
            </a:r>
          </a:p>
        </p:txBody>
      </p:sp>
      <p:sp>
        <p:nvSpPr>
          <p:cNvPr id="249" name="幻灯片副标题"/>
          <p:cNvSpPr txBox="1">
            <a:spLocks noGrp="1"/>
          </p:cNvSpPr>
          <p:nvPr>
            <p:ph type="body" sz="quarter" idx="21" hasCustomPrompt="1"/>
          </p:nvPr>
        </p:nvSpPr>
        <p:spPr>
          <a:xfrm>
            <a:off x="1270000" y="2133600"/>
            <a:ext cx="21844000" cy="1016000"/>
          </a:xfrm>
          <a:prstGeom prst="rect">
            <a:avLst/>
          </a:prstGeom>
        </p:spPr>
        <p:txBody>
          <a:bodyPr lIns="50800" tIns="50800" rIns="50800" bIns="50800"/>
          <a:lstStyle>
            <a:lvl1pPr marL="0" indent="0" algn="ctr" defTabSz="784225">
              <a:lnSpc>
                <a:spcPct val="100000"/>
              </a:lnSpc>
              <a:spcBef>
                <a:spcPts val="0"/>
              </a:spcBef>
              <a:buSzTx/>
              <a:buFontTx/>
              <a:buNone/>
              <a:defRPr sz="5130">
                <a:solidFill>
                  <a:srgbClr val="D5D5D5"/>
                </a:solidFill>
                <a:latin typeface="Avenir Next Medium"/>
                <a:ea typeface="Avenir Next Medium"/>
                <a:cs typeface="Avenir Next Medium"/>
                <a:sym typeface="Avenir Next Medium"/>
              </a:defRPr>
            </a:lvl1pPr>
          </a:lstStyle>
          <a:p>
            <a:r>
              <a:t>幻灯片副标题</a:t>
            </a:r>
          </a:p>
        </p:txBody>
      </p:sp>
      <p:sp>
        <p:nvSpPr>
          <p:cNvPr id="250" name="正文级别 1…"/>
          <p:cNvSpPr txBox="1">
            <a:spLocks noGrp="1"/>
          </p:cNvSpPr>
          <p:nvPr>
            <p:ph type="body" idx="1" hasCustomPrompt="1"/>
          </p:nvPr>
        </p:nvSpPr>
        <p:spPr>
          <a:xfrm>
            <a:off x="1270000" y="4267200"/>
            <a:ext cx="21844000" cy="8432800"/>
          </a:xfrm>
          <a:prstGeom prst="rect">
            <a:avLst/>
          </a:prstGeom>
        </p:spPr>
        <p:txBody>
          <a:bodyPr lIns="50800" tIns="50800" rIns="50800" bIns="50800"/>
          <a:lstStyle>
            <a:lvl1pPr marL="558800" indent="-558800" defTabSz="2438400">
              <a:lnSpc>
                <a:spcPct val="100000"/>
              </a:lnSpc>
              <a:spcBef>
                <a:spcPts val="2400"/>
              </a:spcBef>
              <a:buClr>
                <a:srgbClr val="FFFFFF"/>
              </a:buClr>
              <a:buFontTx/>
              <a:defRPr sz="4800">
                <a:solidFill>
                  <a:srgbClr val="FFFFFF"/>
                </a:solidFill>
                <a:latin typeface="Avenir Next Regular"/>
                <a:ea typeface="Avenir Next Regular"/>
                <a:cs typeface="Avenir Next Regular"/>
                <a:sym typeface="Avenir Next Regular"/>
              </a:defRPr>
            </a:lvl1pPr>
            <a:lvl2pPr marL="1117600" indent="-558800" defTabSz="2438400">
              <a:lnSpc>
                <a:spcPct val="100000"/>
              </a:lnSpc>
              <a:spcBef>
                <a:spcPts val="2400"/>
              </a:spcBef>
              <a:buClr>
                <a:srgbClr val="FFFFFF"/>
              </a:buClr>
              <a:buFontTx/>
              <a:defRPr sz="4800">
                <a:solidFill>
                  <a:srgbClr val="FFFFFF"/>
                </a:solidFill>
                <a:latin typeface="Avenir Next Regular"/>
                <a:ea typeface="Avenir Next Regular"/>
                <a:cs typeface="Avenir Next Regular"/>
                <a:sym typeface="Avenir Next Regular"/>
              </a:defRPr>
            </a:lvl2pPr>
            <a:lvl3pPr marL="1676400" indent="-558800" defTabSz="2438400">
              <a:lnSpc>
                <a:spcPct val="100000"/>
              </a:lnSpc>
              <a:spcBef>
                <a:spcPts val="2400"/>
              </a:spcBef>
              <a:buClr>
                <a:srgbClr val="FFFFFF"/>
              </a:buClr>
              <a:buFontTx/>
              <a:defRPr sz="4800">
                <a:solidFill>
                  <a:srgbClr val="FFFFFF"/>
                </a:solidFill>
                <a:latin typeface="Avenir Next Regular"/>
                <a:ea typeface="Avenir Next Regular"/>
                <a:cs typeface="Avenir Next Regular"/>
                <a:sym typeface="Avenir Next Regular"/>
              </a:defRPr>
            </a:lvl3pPr>
            <a:lvl4pPr marL="2235200" indent="-558800" defTabSz="2438400">
              <a:lnSpc>
                <a:spcPct val="100000"/>
              </a:lnSpc>
              <a:spcBef>
                <a:spcPts val="2400"/>
              </a:spcBef>
              <a:buClr>
                <a:srgbClr val="FFFFFF"/>
              </a:buClr>
              <a:buFontTx/>
              <a:defRPr sz="4800">
                <a:solidFill>
                  <a:srgbClr val="FFFFFF"/>
                </a:solidFill>
                <a:latin typeface="Avenir Next Regular"/>
                <a:ea typeface="Avenir Next Regular"/>
                <a:cs typeface="Avenir Next Regular"/>
                <a:sym typeface="Avenir Next Regular"/>
              </a:defRPr>
            </a:lvl4pPr>
            <a:lvl5pPr marL="2794000" indent="-558800" defTabSz="2438400">
              <a:lnSpc>
                <a:spcPct val="100000"/>
              </a:lnSpc>
              <a:spcBef>
                <a:spcPts val="2400"/>
              </a:spcBef>
              <a:buClr>
                <a:srgbClr val="FFFFFF"/>
              </a:buClr>
              <a:buFontTx/>
              <a:defRPr sz="4800">
                <a:solidFill>
                  <a:srgbClr val="FFFFFF"/>
                </a:solidFill>
                <a:latin typeface="Avenir Next Regular"/>
                <a:ea typeface="Avenir Next Regular"/>
                <a:cs typeface="Avenir Next Regular"/>
                <a:sym typeface="Avenir Next Regular"/>
              </a:defRPr>
            </a:lvl5pPr>
          </a:lstStyle>
          <a:p>
            <a:r>
              <a:t>幻灯片项目符号文本</a:t>
            </a:r>
          </a:p>
          <a:p>
            <a:pPr lvl="1"/>
            <a:endParaRPr/>
          </a:p>
          <a:p>
            <a:pPr lvl="2"/>
            <a:endParaRPr/>
          </a:p>
          <a:p>
            <a:pPr lvl="3"/>
            <a:endParaRPr/>
          </a:p>
          <a:p>
            <a:pPr lvl="4"/>
            <a:endParaRPr/>
          </a:p>
        </p:txBody>
      </p:sp>
      <p:sp>
        <p:nvSpPr>
          <p:cNvPr id="251" name="幻灯片编号"/>
          <p:cNvSpPr txBox="1">
            <a:spLocks noGrp="1"/>
          </p:cNvSpPr>
          <p:nvPr>
            <p:ph type="sldNum" sz="quarter" idx="2"/>
          </p:nvPr>
        </p:nvSpPr>
        <p:spPr>
          <a:xfrm>
            <a:off x="11966448" y="13065506"/>
            <a:ext cx="438405" cy="482601"/>
          </a:xfrm>
          <a:prstGeom prst="rect">
            <a:avLst/>
          </a:prstGeom>
        </p:spPr>
        <p:txBody>
          <a:bodyPr lIns="50800" tIns="50800" rIns="50800" bIns="50800" anchor="b"/>
          <a:lstStyle>
            <a:lvl1pPr algn="ctr" defTabSz="825500">
              <a:defRPr sz="2200">
                <a:solidFill>
                  <a:srgbClr val="FFFFFF"/>
                </a:solidFill>
                <a:latin typeface="Avenir Next Regular"/>
                <a:ea typeface="Avenir Next Regular"/>
                <a:cs typeface="Avenir Next Regular"/>
                <a:sym typeface="Avenir Next Regular"/>
              </a:defRPr>
            </a:lvl1p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58" name="bk object 16"/>
          <p:cNvSpPr/>
          <p:nvPr/>
        </p:nvSpPr>
        <p:spPr>
          <a:xfrm>
            <a:off x="-1" y="3369"/>
            <a:ext cx="24384001" cy="13716001"/>
          </a:xfrm>
          <a:prstGeom prst="rect">
            <a:avLst/>
          </a:prstGeom>
          <a:solidFill>
            <a:srgbClr val="000000"/>
          </a:solidFill>
          <a:ln w="12700">
            <a:miter lim="400000"/>
          </a:ln>
        </p:spPr>
        <p:txBody>
          <a:bodyPr lIns="55453" tIns="55453" rIns="55453" bIns="55453"/>
          <a:lstStyle/>
          <a:p>
            <a:pPr algn="l" defTabSz="1109345">
              <a:lnSpc>
                <a:spcPct val="100000"/>
              </a:lnSpc>
              <a:spcBef>
                <a:spcPts val="0"/>
              </a:spcBef>
              <a:defRPr sz="2000">
                <a:latin typeface="微软雅黑" panose="020B0503020204020204" charset="-122"/>
                <a:ea typeface="微软雅黑" panose="020B0503020204020204" charset="-122"/>
                <a:cs typeface="微软雅黑" panose="020B0503020204020204" charset="-122"/>
                <a:sym typeface="微软雅黑" panose="020B0503020204020204" charset="-122"/>
              </a:defRPr>
            </a:pPr>
            <a:endParaRPr/>
          </a:p>
        </p:txBody>
      </p:sp>
      <p:sp>
        <p:nvSpPr>
          <p:cNvPr id="259" name="幻灯片编号"/>
          <p:cNvSpPr txBox="1">
            <a:spLocks noGrp="1"/>
          </p:cNvSpPr>
          <p:nvPr>
            <p:ph type="sldNum" sz="quarter" idx="2"/>
          </p:nvPr>
        </p:nvSpPr>
        <p:spPr>
          <a:xfrm>
            <a:off x="22869576" y="12760145"/>
            <a:ext cx="295226" cy="304801"/>
          </a:xfrm>
          <a:prstGeom prst="rect">
            <a:avLst/>
          </a:prstGeom>
        </p:spPr>
        <p:txBody>
          <a:bodyPr lIns="0" tIns="0" rIns="0" bIns="0" anchor="t"/>
          <a:lstStyle>
            <a:lvl1pPr defTabSz="1109345">
              <a:defRPr sz="20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66" name="标题文本"/>
          <p:cNvSpPr txBox="1">
            <a:spLocks noGrp="1"/>
          </p:cNvSpPr>
          <p:nvPr>
            <p:ph type="title" hasCustomPrompt="1"/>
          </p:nvPr>
        </p:nvSpPr>
        <p:spPr>
          <a:xfrm>
            <a:off x="7378196" y="4659397"/>
            <a:ext cx="9627608" cy="3118473"/>
          </a:xfrm>
          <a:prstGeom prst="rect">
            <a:avLst/>
          </a:prstGeom>
        </p:spPr>
        <p:txBody>
          <a:bodyPr lIns="0" tIns="0" rIns="0" bIns="0" anchor="t"/>
          <a:lstStyle>
            <a:lvl1pPr defTabSz="1109345">
              <a:lnSpc>
                <a:spcPct val="100000"/>
              </a:lnSpc>
              <a:defRPr sz="6600" b="1">
                <a:solidFill>
                  <a:srgbClr val="9D1B2D"/>
                </a:solidFill>
                <a:latin typeface="Microsoft JhengHei UI" panose="020B0604030504040204" charset="-120"/>
                <a:ea typeface="Microsoft JhengHei UI" panose="020B0604030504040204" charset="-120"/>
                <a:cs typeface="Microsoft JhengHei UI" panose="020B0604030504040204" charset="-120"/>
                <a:sym typeface="Microsoft JhengHei UI" panose="020B0604030504040204" charset="-120"/>
              </a:defRPr>
            </a:lvl1pPr>
          </a:lstStyle>
          <a:p>
            <a:r>
              <a:t>标题文本</a:t>
            </a:r>
          </a:p>
        </p:txBody>
      </p:sp>
      <p:sp>
        <p:nvSpPr>
          <p:cNvPr id="267" name="幻灯片编号"/>
          <p:cNvSpPr txBox="1">
            <a:spLocks noGrp="1"/>
          </p:cNvSpPr>
          <p:nvPr>
            <p:ph type="sldNum" sz="quarter" idx="2"/>
          </p:nvPr>
        </p:nvSpPr>
        <p:spPr>
          <a:xfrm>
            <a:off x="22869576" y="12760145"/>
            <a:ext cx="295226" cy="304801"/>
          </a:xfrm>
          <a:prstGeom prst="rect">
            <a:avLst/>
          </a:prstGeom>
        </p:spPr>
        <p:txBody>
          <a:bodyPr lIns="0" tIns="0" rIns="0" bIns="0" anchor="t"/>
          <a:lstStyle>
            <a:lvl1pPr defTabSz="1109345">
              <a:defRPr sz="2000">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advTm="3000">
        <p14:flash/>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标题与照片（备选）">
    <p:bg>
      <p:bgPr>
        <a:solidFill>
          <a:srgbClr val="F6F7F2"/>
        </a:solidFill>
        <a:effectLst/>
      </p:bgPr>
    </p:bg>
    <p:spTree>
      <p:nvGrpSpPr>
        <p:cNvPr id="1" name=""/>
        <p:cNvGrpSpPr/>
        <p:nvPr/>
      </p:nvGrpSpPr>
      <p:grpSpPr>
        <a:xfrm>
          <a:off x="0" y="0"/>
          <a:ext cx="0" cy="0"/>
          <a:chOff x="0" y="0"/>
          <a:chExt cx="0" cy="0"/>
        </a:xfrm>
      </p:grpSpPr>
      <p:sp>
        <p:nvSpPr>
          <p:cNvPr id="31" name="153339838_1322x1983.jpg"/>
          <p:cNvSpPr>
            <a:spLocks noGrp="1"/>
          </p:cNvSpPr>
          <p:nvPr>
            <p:ph type="pic" idx="21"/>
          </p:nvPr>
        </p:nvSpPr>
        <p:spPr>
          <a:xfrm>
            <a:off x="12192000" y="-1540805"/>
            <a:ext cx="11188700" cy="16783051"/>
          </a:xfrm>
          <a:prstGeom prst="rect">
            <a:avLst/>
          </a:prstGeom>
        </p:spPr>
        <p:txBody>
          <a:bodyPr tIns="45719" bIns="45719">
            <a:noAutofit/>
          </a:bodyPr>
          <a:lstStyle/>
          <a:p>
            <a:endParaRPr/>
          </a:p>
        </p:txBody>
      </p:sp>
      <p:sp>
        <p:nvSpPr>
          <p:cNvPr id="32" name="矩形"/>
          <p:cNvSpPr/>
          <p:nvPr/>
        </p:nvSpPr>
        <p:spPr>
          <a:xfrm>
            <a:off x="1008955" y="1064815"/>
            <a:ext cx="11190189" cy="11586370"/>
          </a:xfrm>
          <a:prstGeom prst="rect">
            <a:avLst/>
          </a:prstGeom>
          <a:solidFill>
            <a:srgbClr val="D3B9BD"/>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33" name="作者和日期"/>
          <p:cNvSpPr txBox="1">
            <a:spLocks noGrp="1"/>
          </p:cNvSpPr>
          <p:nvPr>
            <p:ph type="body" sz="quarter" idx="22" hasCustomPrompt="1"/>
          </p:nvPr>
        </p:nvSpPr>
        <p:spPr>
          <a:xfrm>
            <a:off x="1803400" y="11229761"/>
            <a:ext cx="9601200" cy="845948"/>
          </a:xfrm>
          <a:prstGeom prst="rect">
            <a:avLst/>
          </a:prstGeom>
        </p:spPr>
        <p:txBody>
          <a:bodyPr lIns="50800" tIns="50800" rIns="50800" bIns="50800" anchor="ctr"/>
          <a:lstStyle>
            <a:lvl1pPr marL="0" indent="0" algn="ctr" defTabSz="825500">
              <a:spcBef>
                <a:spcPts val="0"/>
              </a:spcBef>
              <a:buSzTx/>
              <a:buFontTx/>
              <a:buNone/>
              <a:defRPr sz="3900" b="1">
                <a:latin typeface="Proxima Nova"/>
                <a:ea typeface="Proxima Nova"/>
                <a:cs typeface="Proxima Nova"/>
                <a:sym typeface="Proxima Nova"/>
              </a:defRPr>
            </a:lvl1pPr>
          </a:lstStyle>
          <a:p>
            <a:r>
              <a:t>作者和日期</a:t>
            </a:r>
          </a:p>
        </p:txBody>
      </p:sp>
      <p:sp>
        <p:nvSpPr>
          <p:cNvPr id="34" name="幻灯片标题"/>
          <p:cNvSpPr txBox="1">
            <a:spLocks noGrp="1"/>
          </p:cNvSpPr>
          <p:nvPr>
            <p:ph type="title" hasCustomPrompt="1"/>
          </p:nvPr>
        </p:nvSpPr>
        <p:spPr>
          <a:xfrm>
            <a:off x="1803400" y="4483100"/>
            <a:ext cx="9601200" cy="4191000"/>
          </a:xfrm>
          <a:prstGeom prst="rect">
            <a:avLst/>
          </a:prstGeom>
        </p:spPr>
        <p:txBody>
          <a:bodyPr lIns="50800" tIns="50800" rIns="50800" bIns="50800"/>
          <a:lstStyle>
            <a:lvl1pPr algn="ctr" defTabSz="825500">
              <a:lnSpc>
                <a:spcPct val="70000"/>
              </a:lnSpc>
              <a:defRPr sz="12000">
                <a:latin typeface="+mn-lt"/>
                <a:ea typeface="+mn-ea"/>
                <a:cs typeface="+mn-cs"/>
                <a:sym typeface="Canela Bold"/>
              </a:defRPr>
            </a:lvl1pPr>
          </a:lstStyle>
          <a:p>
            <a:r>
              <a:t>幻灯片标题</a:t>
            </a:r>
          </a:p>
        </p:txBody>
      </p:sp>
      <p:sp>
        <p:nvSpPr>
          <p:cNvPr id="35" name="幻灯片编号"/>
          <p:cNvSpPr txBox="1">
            <a:spLocks noGrp="1"/>
          </p:cNvSpPr>
          <p:nvPr>
            <p:ph type="sldNum" sz="quarter" idx="2"/>
          </p:nvPr>
        </p:nvSpPr>
        <p:spPr>
          <a:xfrm>
            <a:off x="12039599"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3_标题幻灯片">
    <p:spTree>
      <p:nvGrpSpPr>
        <p:cNvPr id="1" name=""/>
        <p:cNvGrpSpPr/>
        <p:nvPr/>
      </p:nvGrpSpPr>
      <p:grpSpPr>
        <a:xfrm>
          <a:off x="0" y="0"/>
          <a:ext cx="0" cy="0"/>
          <a:chOff x="0" y="0"/>
          <a:chExt cx="0" cy="0"/>
        </a:xfrm>
      </p:grpSpPr>
      <p:sp>
        <p:nvSpPr>
          <p:cNvPr id="183" name="标题文本"/>
          <p:cNvSpPr txBox="1">
            <a:spLocks noGrp="1"/>
          </p:cNvSpPr>
          <p:nvPr>
            <p:ph type="title" hasCustomPrompt="1"/>
          </p:nvPr>
        </p:nvSpPr>
        <p:spPr>
          <a:xfrm>
            <a:off x="3048000" y="2244725"/>
            <a:ext cx="18288000" cy="4775201"/>
          </a:xfrm>
          <a:prstGeom prst="rect">
            <a:avLst/>
          </a:prstGeom>
        </p:spPr>
        <p:txBody>
          <a:bodyPr anchor="b"/>
          <a:lstStyle>
            <a:lvl1pPr algn="ctr">
              <a:defRPr sz="12000"/>
            </a:lvl1pPr>
          </a:lstStyle>
          <a:p>
            <a:r>
              <a:t>标题文本</a:t>
            </a:r>
          </a:p>
        </p:txBody>
      </p:sp>
      <p:sp>
        <p:nvSpPr>
          <p:cNvPr id="184" name="正文级别 1…"/>
          <p:cNvSpPr txBox="1">
            <a:spLocks noGrp="1"/>
          </p:cNvSpPr>
          <p:nvPr>
            <p:ph type="body" sz="quarter" idx="1" hasCustomPrompt="1"/>
          </p:nvPr>
        </p:nvSpPr>
        <p:spPr>
          <a:xfrm>
            <a:off x="3048000" y="7204075"/>
            <a:ext cx="18288000" cy="3311525"/>
          </a:xfrm>
          <a:prstGeom prst="rect">
            <a:avLst/>
          </a:prstGeom>
        </p:spPr>
        <p:txBody>
          <a:bodyPr/>
          <a:lstStyle>
            <a:lvl1pPr marL="0" indent="0" algn="ctr">
              <a:buSzTx/>
              <a:buFontTx/>
              <a:buNone/>
              <a:defRPr sz="4800"/>
            </a:lvl1pPr>
            <a:lvl2pPr marL="0" indent="457200" algn="ctr">
              <a:buSzTx/>
              <a:buFontTx/>
              <a:buNone/>
              <a:defRPr sz="4800"/>
            </a:lvl2pPr>
            <a:lvl3pPr marL="0" indent="914400" algn="ctr">
              <a:buSzTx/>
              <a:buFontTx/>
              <a:buNone/>
              <a:defRPr sz="4800"/>
            </a:lvl3pPr>
            <a:lvl4pPr marL="0" indent="1371600" algn="ctr">
              <a:buSzTx/>
              <a:buFontTx/>
              <a:buNone/>
              <a:defRPr sz="4800"/>
            </a:lvl4pPr>
            <a:lvl5pPr marL="0" indent="1828800" algn="ctr">
              <a:buSzTx/>
              <a:buFontTx/>
              <a:buNone/>
              <a:defRPr sz="4800"/>
            </a:lvl5pPr>
          </a:lstStyle>
          <a:p>
            <a:r>
              <a:t>正文级别 1</a:t>
            </a:r>
          </a:p>
          <a:p>
            <a:pPr lvl="1"/>
            <a:r>
              <a:t>正文级别 2</a:t>
            </a:r>
          </a:p>
          <a:p>
            <a:pPr lvl="2"/>
            <a:r>
              <a:t>正文级别 3</a:t>
            </a:r>
          </a:p>
          <a:p>
            <a:pPr lvl="3"/>
            <a:r>
              <a:t>正文级别 4</a:t>
            </a:r>
          </a:p>
          <a:p>
            <a:pPr lvl="4"/>
            <a:r>
              <a:t>正文级别 5</a:t>
            </a:r>
          </a:p>
        </p:txBody>
      </p:sp>
      <p:sp>
        <p:nvSpPr>
          <p:cNvPr id="18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397600" y="1828800"/>
            <a:ext cx="19598400" cy="5140800"/>
          </a:xfrm>
        </p:spPr>
        <p:txBody>
          <a:bodyPr lIns="90000" tIns="46800" rIns="90000" bIns="46800" anchor="b" anchorCtr="0">
            <a:normAutofit/>
          </a:bodyPr>
          <a:lstStyle>
            <a:lvl1pPr algn="ctr">
              <a:defRPr sz="12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2397600" y="7120800"/>
            <a:ext cx="19598400" cy="2944800"/>
          </a:xfrm>
        </p:spPr>
        <p:txBody>
          <a:bodyPr lIns="90000" tIns="46800" rIns="90000" bIns="46800">
            <a:normAutofit/>
          </a:bodyPr>
          <a:lstStyle>
            <a:lvl1pPr marL="0" indent="0" algn="ctr">
              <a:lnSpc>
                <a:spcPct val="110000"/>
              </a:lnSpc>
              <a:buNone/>
              <a:defRPr sz="4800" spc="400">
                <a:uFillTx/>
              </a:defRPr>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1216800" y="2980800"/>
            <a:ext cx="21938400" cy="951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3981600" y="7696800"/>
            <a:ext cx="15537600" cy="1533600"/>
          </a:xfrm>
        </p:spPr>
        <p:txBody>
          <a:bodyPr lIns="90000" tIns="46800" rIns="90000" bIns="46800" anchor="b" anchorCtr="0">
            <a:normAutofit/>
          </a:bodyPr>
          <a:lstStyle>
            <a:lvl1pPr>
              <a:defRPr sz="88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3981600" y="9230400"/>
            <a:ext cx="15537600" cy="1735200"/>
          </a:xfrm>
        </p:spPr>
        <p:txBody>
          <a:bodyPr lIns="90000" tIns="46800" rIns="90000" bIns="46800">
            <a:normAutofit/>
          </a:bodyPr>
          <a:lstStyle>
            <a:lvl1pPr marL="0" indent="0">
              <a:buNone/>
              <a:defRPr sz="3600">
                <a:solidFill>
                  <a:schemeClr val="tx1">
                    <a:lumMod val="65000"/>
                    <a:lumOff val="35000"/>
                  </a:schemeClr>
                </a:solidFill>
              </a:defRPr>
            </a:lvl1pPr>
            <a:lvl2pPr marL="914400" indent="0">
              <a:buNone/>
              <a:defRPr sz="3200">
                <a:solidFill>
                  <a:schemeClr val="tx1">
                    <a:tint val="75000"/>
                  </a:schemeClr>
                </a:solidFill>
              </a:defRPr>
            </a:lvl2pPr>
            <a:lvl3pPr marL="1828800" indent="0">
              <a:buNone/>
              <a:defRPr sz="32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1216800" y="3002400"/>
            <a:ext cx="10353600" cy="94968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12823200" y="3002400"/>
            <a:ext cx="10353600" cy="94968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2023-4-5</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1216800" y="2858400"/>
            <a:ext cx="10684800" cy="763200"/>
          </a:xfrm>
        </p:spPr>
        <p:txBody>
          <a:bodyPr lIns="101600" tIns="38100" rIns="76200" bIns="38100" anchor="t" anchorCtr="0">
            <a:normAutofit/>
          </a:bodyPr>
          <a:lstStyle>
            <a:lvl1pPr marL="0" indent="0">
              <a:lnSpc>
                <a:spcPct val="100000"/>
              </a:lnSpc>
              <a:buNone/>
              <a:defRPr sz="4000" b="1" spc="4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1216800" y="3708000"/>
            <a:ext cx="10684800" cy="87912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12471500" y="2843458"/>
            <a:ext cx="10684800" cy="763200"/>
          </a:xfrm>
        </p:spPr>
        <p:txBody>
          <a:bodyPr vert="horz" lIns="101600" tIns="38100" rIns="76200" bIns="38100" rtlCol="0" anchor="t" anchorCtr="0">
            <a:normAutofit/>
          </a:bodyPr>
          <a:lstStyle>
            <a:lvl1pPr marL="0" indent="0">
              <a:lnSpc>
                <a:spcPct val="100000"/>
              </a:lnSpc>
              <a:buNone/>
              <a:defRPr sz="4000" b="1" spc="400">
                <a:solidFill>
                  <a:schemeClr val="tx1">
                    <a:lumMod val="75000"/>
                    <a:lumOff val="25000"/>
                  </a:schemeClr>
                </a:solidFill>
              </a:defRPr>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12471500" y="3708000"/>
            <a:ext cx="10684800" cy="87912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2023-4-5</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1216800" y="1216800"/>
            <a:ext cx="21938400" cy="14112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1216661" y="3110231"/>
            <a:ext cx="10466070" cy="9216390"/>
          </a:xfrm>
        </p:spPr>
        <p:txBody>
          <a:bodyPr vert="horz" lIns="90000" tIns="46800" rIns="90000" bIns="46800" rtlCol="0">
            <a:normAutofit/>
          </a:bodyPr>
          <a:lstStyle>
            <a:lvl1pPr>
              <a:buNone/>
              <a:defRPr sz="3200"/>
            </a:lvl1pPr>
          </a:lstStyle>
          <a:p>
            <a:pPr lvl="0"/>
            <a:endParaRPr lang="zh-CN" altLang="en-US"/>
          </a:p>
        </p:txBody>
      </p:sp>
      <p:sp>
        <p:nvSpPr>
          <p:cNvPr id="4" name="文本占位符 3"/>
          <p:cNvSpPr>
            <a:spLocks noGrp="1"/>
          </p:cNvSpPr>
          <p:nvPr>
            <p:ph type="body" sz="half" idx="2"/>
            <p:custDataLst>
              <p:tags r:id="rId2"/>
            </p:custDataLst>
          </p:nvPr>
        </p:nvSpPr>
        <p:spPr>
          <a:xfrm>
            <a:off x="12700800" y="3110400"/>
            <a:ext cx="10454400" cy="9216000"/>
          </a:xfrm>
        </p:spPr>
        <p:txBody>
          <a:bodyPr vert="horz" lIns="90000" tIns="46800" rIns="90000" bIns="46800" rtlCol="0">
            <a:normAutofit/>
          </a:bodyPr>
          <a:lstStyle>
            <a:lvl1pPr>
              <a:buNone/>
              <a:defRPr sz="32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2023-4-5</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20469600" y="1828800"/>
            <a:ext cx="2088000" cy="10058400"/>
          </a:xfrm>
        </p:spPr>
        <p:txBody>
          <a:bodyPr vert="eaVert" lIns="90000" tIns="46800" rIns="90000" bIns="46800" rtlCol="0" anchor="ctr" anchorCtr="0">
            <a:normAutofit/>
          </a:bodyPr>
          <a:lstStyle>
            <a:lvl1pPr>
              <a:buNone/>
              <a:defRPr sz="56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1828800" y="1828800"/>
            <a:ext cx="18338400" cy="10058400"/>
          </a:xfrm>
        </p:spPr>
        <p:txBody>
          <a:bodyPr vert="eaVert" lIns="46800" tIns="46800" rIns="46800" bIns="46800"/>
          <a:lstStyle>
            <a:lvl1pPr marL="457200" indent="-457200">
              <a:spcAft>
                <a:spcPts val="2000"/>
              </a:spcAft>
              <a:defRPr spc="600"/>
            </a:lvl1pPr>
            <a:lvl2pPr marL="1371600" indent="-457200">
              <a:defRPr spc="600"/>
            </a:lvl2pPr>
            <a:lvl3pPr marL="2286000" indent="-457200">
              <a:defRPr spc="600"/>
            </a:lvl3pPr>
            <a:lvl4pPr marL="3200400" indent="-457200">
              <a:defRPr spc="600"/>
            </a:lvl4pPr>
            <a:lvl5pPr marL="4114800" indent="-457200">
              <a:defRPr spc="6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标题与项目符号">
    <p:bg>
      <p:bgPr>
        <a:solidFill>
          <a:srgbClr val="F6F7F2"/>
        </a:solidFill>
        <a:effectLst/>
      </p:bgPr>
    </p:bg>
    <p:spTree>
      <p:nvGrpSpPr>
        <p:cNvPr id="1" name=""/>
        <p:cNvGrpSpPr/>
        <p:nvPr/>
      </p:nvGrpSpPr>
      <p:grpSpPr>
        <a:xfrm>
          <a:off x="0" y="0"/>
          <a:ext cx="0" cy="0"/>
          <a:chOff x="0" y="0"/>
          <a:chExt cx="0" cy="0"/>
        </a:xfrm>
      </p:grpSpPr>
      <p:sp>
        <p:nvSpPr>
          <p:cNvPr id="42" name="矩形"/>
          <p:cNvSpPr/>
          <p:nvPr/>
        </p:nvSpPr>
        <p:spPr>
          <a:xfrm>
            <a:off x="1008907" y="1067048"/>
            <a:ext cx="22378886" cy="11581904"/>
          </a:xfrm>
          <a:prstGeom prst="rect">
            <a:avLst/>
          </a:prstGeom>
          <a:solidFill>
            <a:schemeClr val="accent5">
              <a:hueOff val="-246905"/>
              <a:satOff val="-77174"/>
              <a:lumOff val="20457"/>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43" name="幻灯片副标题"/>
          <p:cNvSpPr txBox="1">
            <a:spLocks noGrp="1"/>
          </p:cNvSpPr>
          <p:nvPr>
            <p:ph type="body" sz="quarter" idx="21" hasCustomPrompt="1"/>
          </p:nvPr>
        </p:nvSpPr>
        <p:spPr>
          <a:xfrm>
            <a:off x="2057400" y="3232086"/>
            <a:ext cx="20269200" cy="845948"/>
          </a:xfrm>
          <a:prstGeom prst="rect">
            <a:avLst/>
          </a:prstGeom>
        </p:spPr>
        <p:txBody>
          <a:bodyPr lIns="50800" tIns="50800" rIns="50800" bIns="50800" anchor="ctr"/>
          <a:lstStyle>
            <a:lvl1pPr marL="0" indent="0" algn="ctr" defTabSz="825500">
              <a:spcBef>
                <a:spcPts val="0"/>
              </a:spcBef>
              <a:buSzTx/>
              <a:buFontTx/>
              <a:buNone/>
              <a:defRPr sz="3900" b="1">
                <a:latin typeface="Proxima Nova"/>
                <a:ea typeface="Proxima Nova"/>
                <a:cs typeface="Proxima Nova"/>
                <a:sym typeface="Proxima Nova"/>
              </a:defRPr>
            </a:lvl1pPr>
          </a:lstStyle>
          <a:p>
            <a:r>
              <a:t>幻灯片副标题</a:t>
            </a:r>
          </a:p>
        </p:txBody>
      </p:sp>
      <p:sp>
        <p:nvSpPr>
          <p:cNvPr id="44" name="幻灯片标题"/>
          <p:cNvSpPr txBox="1">
            <a:spLocks noGrp="1"/>
          </p:cNvSpPr>
          <p:nvPr>
            <p:ph type="title" hasCustomPrompt="1"/>
          </p:nvPr>
        </p:nvSpPr>
        <p:spPr>
          <a:xfrm>
            <a:off x="2057400" y="1060698"/>
            <a:ext cx="20269200" cy="2279402"/>
          </a:xfrm>
          <a:prstGeom prst="rect">
            <a:avLst/>
          </a:prstGeom>
        </p:spPr>
        <p:txBody>
          <a:bodyPr lIns="50800" tIns="50800" rIns="50800" bIns="50800" anchor="b"/>
          <a:lstStyle>
            <a:lvl1pPr algn="ctr" defTabSz="825500">
              <a:lnSpc>
                <a:spcPct val="70000"/>
              </a:lnSpc>
              <a:defRPr sz="8200">
                <a:latin typeface="+mn-lt"/>
                <a:ea typeface="+mn-ea"/>
                <a:cs typeface="+mn-cs"/>
                <a:sym typeface="Canela Bold"/>
              </a:defRPr>
            </a:lvl1pPr>
          </a:lstStyle>
          <a:p>
            <a:r>
              <a:t>幻灯片标题</a:t>
            </a:r>
          </a:p>
        </p:txBody>
      </p:sp>
      <p:sp>
        <p:nvSpPr>
          <p:cNvPr id="45" name="正文级别 1…"/>
          <p:cNvSpPr txBox="1">
            <a:spLocks noGrp="1"/>
          </p:cNvSpPr>
          <p:nvPr>
            <p:ph type="body" idx="1" hasCustomPrompt="1"/>
          </p:nvPr>
        </p:nvSpPr>
        <p:spPr>
          <a:xfrm>
            <a:off x="2056037" y="4647009"/>
            <a:ext cx="20271926" cy="6957368"/>
          </a:xfrm>
          <a:prstGeom prst="rect">
            <a:avLst/>
          </a:prstGeom>
        </p:spPr>
        <p:txBody>
          <a:bodyPr lIns="50800" tIns="50800" rIns="50800" bIns="50800"/>
          <a:lstStyle>
            <a:lvl1pPr marL="444500" indent="-444500" defTabSz="2438400">
              <a:lnSpc>
                <a:spcPct val="80000"/>
              </a:lnSpc>
              <a:spcBef>
                <a:spcPts val="4200"/>
              </a:spcBef>
              <a:buFontTx/>
              <a:defRPr sz="4000">
                <a:latin typeface="Proxima Nova Medium"/>
                <a:ea typeface="Proxima Nova Medium"/>
                <a:cs typeface="Proxima Nova Medium"/>
                <a:sym typeface="Proxima Nova Medium"/>
              </a:defRPr>
            </a:lvl1pPr>
            <a:lvl2pPr marL="889000" indent="-444500" defTabSz="2438400">
              <a:lnSpc>
                <a:spcPct val="80000"/>
              </a:lnSpc>
              <a:spcBef>
                <a:spcPts val="4200"/>
              </a:spcBef>
              <a:buFontTx/>
              <a:defRPr sz="4000">
                <a:latin typeface="Proxima Nova Medium"/>
                <a:ea typeface="Proxima Nova Medium"/>
                <a:cs typeface="Proxima Nova Medium"/>
                <a:sym typeface="Proxima Nova Medium"/>
              </a:defRPr>
            </a:lvl2pPr>
            <a:lvl3pPr marL="1333500" indent="-444500" defTabSz="2438400">
              <a:lnSpc>
                <a:spcPct val="80000"/>
              </a:lnSpc>
              <a:spcBef>
                <a:spcPts val="4200"/>
              </a:spcBef>
              <a:buFontTx/>
              <a:defRPr sz="4000">
                <a:latin typeface="Proxima Nova Medium"/>
                <a:ea typeface="Proxima Nova Medium"/>
                <a:cs typeface="Proxima Nova Medium"/>
                <a:sym typeface="Proxima Nova Medium"/>
              </a:defRPr>
            </a:lvl3pPr>
            <a:lvl4pPr marL="1778000" indent="-444500" defTabSz="2438400">
              <a:lnSpc>
                <a:spcPct val="80000"/>
              </a:lnSpc>
              <a:spcBef>
                <a:spcPts val="4200"/>
              </a:spcBef>
              <a:buFontTx/>
              <a:defRPr sz="4000">
                <a:latin typeface="Proxima Nova Medium"/>
                <a:ea typeface="Proxima Nova Medium"/>
                <a:cs typeface="Proxima Nova Medium"/>
                <a:sym typeface="Proxima Nova Medium"/>
              </a:defRPr>
            </a:lvl4pPr>
            <a:lvl5pPr marL="2222500" indent="-444500" defTabSz="2438400">
              <a:lnSpc>
                <a:spcPct val="80000"/>
              </a:lnSpc>
              <a:spcBef>
                <a:spcPts val="4200"/>
              </a:spcBef>
              <a:buFontTx/>
              <a:defRPr sz="4000">
                <a:latin typeface="Proxima Nova Medium"/>
                <a:ea typeface="Proxima Nova Medium"/>
                <a:cs typeface="Proxima Nova Medium"/>
                <a:sym typeface="Proxima Nova Medium"/>
              </a:defRPr>
            </a:lvl5pPr>
          </a:lstStyle>
          <a:p>
            <a:r>
              <a:t>幻灯片项目符号文本</a:t>
            </a:r>
          </a:p>
          <a:p>
            <a:pPr lvl="1"/>
            <a:endParaRPr/>
          </a:p>
          <a:p>
            <a:pPr lvl="2"/>
            <a:endParaRPr/>
          </a:p>
          <a:p>
            <a:pPr lvl="3"/>
            <a:endParaRPr/>
          </a:p>
          <a:p>
            <a:pPr lvl="4"/>
            <a:endParaRPr/>
          </a:p>
        </p:txBody>
      </p:sp>
      <p:sp>
        <p:nvSpPr>
          <p:cNvPr id="46"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1216800" y="1548000"/>
            <a:ext cx="21945600" cy="109656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2023-4-5</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2397600" y="4968000"/>
            <a:ext cx="19598400" cy="2037600"/>
          </a:xfrm>
        </p:spPr>
        <p:txBody>
          <a:bodyPr vert="horz" lIns="90000" tIns="46800" rIns="90000" bIns="46800" rtlCol="0" anchor="t" anchorCtr="0">
            <a:normAutofit/>
          </a:bodyPr>
          <a:lstStyle>
            <a:lvl1pPr algn="ctr">
              <a:defRPr sz="12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2397600" y="7120800"/>
            <a:ext cx="19598400" cy="943200"/>
          </a:xfrm>
        </p:spPr>
        <p:txBody>
          <a:bodyPr lIns="90000" tIns="46800" rIns="90000" bIns="46800">
            <a:normAutofit/>
          </a:bodyPr>
          <a:lstStyle>
            <a:lvl1pPr algn="ctr">
              <a:lnSpc>
                <a:spcPct val="110000"/>
              </a:lnSpc>
              <a:buNone/>
              <a:defRPr sz="4800" spc="400"/>
            </a:lvl1pPr>
          </a:lstStyle>
          <a:p>
            <a:pPr lvl="0"/>
            <a:r>
              <a:rPr lang="zh-CN" altLang="en-US" dirty="0"/>
              <a:t>单击此处编辑母版文本样式</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项目符号">
    <p:bg>
      <p:bgPr>
        <a:solidFill>
          <a:srgbClr val="F6F7F2"/>
        </a:solidFill>
        <a:effectLst/>
      </p:bgPr>
    </p:bg>
    <p:spTree>
      <p:nvGrpSpPr>
        <p:cNvPr id="1" name=""/>
        <p:cNvGrpSpPr/>
        <p:nvPr/>
      </p:nvGrpSpPr>
      <p:grpSpPr>
        <a:xfrm>
          <a:off x="0" y="0"/>
          <a:ext cx="0" cy="0"/>
          <a:chOff x="0" y="0"/>
          <a:chExt cx="0" cy="0"/>
        </a:xfrm>
      </p:grpSpPr>
      <p:sp>
        <p:nvSpPr>
          <p:cNvPr id="53" name="矩形"/>
          <p:cNvSpPr/>
          <p:nvPr/>
        </p:nvSpPr>
        <p:spPr>
          <a:xfrm>
            <a:off x="12192000" y="2079724"/>
            <a:ext cx="11188700" cy="9550401"/>
          </a:xfrm>
          <a:prstGeom prst="rect">
            <a:avLst/>
          </a:prstGeom>
          <a:solidFill>
            <a:srgbClr val="D3B9BD"/>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54" name="矩形"/>
          <p:cNvSpPr/>
          <p:nvPr/>
        </p:nvSpPr>
        <p:spPr>
          <a:xfrm>
            <a:off x="1008906" y="1067048"/>
            <a:ext cx="11190188" cy="11581904"/>
          </a:xfrm>
          <a:prstGeom prst="rect">
            <a:avLst/>
          </a:prstGeom>
          <a:solidFill>
            <a:schemeClr val="accent5">
              <a:hueOff val="-246905"/>
              <a:satOff val="-77174"/>
              <a:lumOff val="20457"/>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55" name="正文级别 1…"/>
          <p:cNvSpPr txBox="1">
            <a:spLocks noGrp="1"/>
          </p:cNvSpPr>
          <p:nvPr>
            <p:ph type="body" idx="1" hasCustomPrompt="1"/>
          </p:nvPr>
        </p:nvSpPr>
        <p:spPr>
          <a:xfrm>
            <a:off x="2058458" y="3677751"/>
            <a:ext cx="20264297" cy="6956178"/>
          </a:xfrm>
          <a:prstGeom prst="rect">
            <a:avLst/>
          </a:prstGeom>
        </p:spPr>
        <p:txBody>
          <a:bodyPr lIns="50800" tIns="50800" rIns="50800" bIns="50800" numCol="2" spcCol="2314058"/>
          <a:lstStyle>
            <a:lvl1pPr marL="444500" indent="-444500" defTabSz="2438400">
              <a:lnSpc>
                <a:spcPct val="80000"/>
              </a:lnSpc>
              <a:spcBef>
                <a:spcPts val="4200"/>
              </a:spcBef>
              <a:buFontTx/>
              <a:defRPr sz="4000">
                <a:latin typeface="Proxima Nova Medium"/>
                <a:ea typeface="Proxima Nova Medium"/>
                <a:cs typeface="Proxima Nova Medium"/>
                <a:sym typeface="Proxima Nova Medium"/>
              </a:defRPr>
            </a:lvl1pPr>
            <a:lvl2pPr marL="889000" indent="-444500" defTabSz="2438400">
              <a:lnSpc>
                <a:spcPct val="80000"/>
              </a:lnSpc>
              <a:spcBef>
                <a:spcPts val="4200"/>
              </a:spcBef>
              <a:buFontTx/>
              <a:defRPr sz="4000">
                <a:latin typeface="Proxima Nova Medium"/>
                <a:ea typeface="Proxima Nova Medium"/>
                <a:cs typeface="Proxima Nova Medium"/>
                <a:sym typeface="Proxima Nova Medium"/>
              </a:defRPr>
            </a:lvl2pPr>
            <a:lvl3pPr marL="1333500" indent="-444500" defTabSz="2438400">
              <a:lnSpc>
                <a:spcPct val="80000"/>
              </a:lnSpc>
              <a:spcBef>
                <a:spcPts val="4200"/>
              </a:spcBef>
              <a:buFontTx/>
              <a:defRPr sz="4000">
                <a:latin typeface="Proxima Nova Medium"/>
                <a:ea typeface="Proxima Nova Medium"/>
                <a:cs typeface="Proxima Nova Medium"/>
                <a:sym typeface="Proxima Nova Medium"/>
              </a:defRPr>
            </a:lvl3pPr>
            <a:lvl4pPr marL="1778000" indent="-444500" defTabSz="2438400">
              <a:lnSpc>
                <a:spcPct val="80000"/>
              </a:lnSpc>
              <a:spcBef>
                <a:spcPts val="4200"/>
              </a:spcBef>
              <a:buFontTx/>
              <a:defRPr sz="4000">
                <a:latin typeface="Proxima Nova Medium"/>
                <a:ea typeface="Proxima Nova Medium"/>
                <a:cs typeface="Proxima Nova Medium"/>
                <a:sym typeface="Proxima Nova Medium"/>
              </a:defRPr>
            </a:lvl4pPr>
            <a:lvl5pPr marL="2222500" indent="-444500" defTabSz="2438400">
              <a:lnSpc>
                <a:spcPct val="80000"/>
              </a:lnSpc>
              <a:spcBef>
                <a:spcPts val="4200"/>
              </a:spcBef>
              <a:buFontTx/>
              <a:defRPr sz="4000">
                <a:latin typeface="Proxima Nova Medium"/>
                <a:ea typeface="Proxima Nova Medium"/>
                <a:cs typeface="Proxima Nova Medium"/>
                <a:sym typeface="Proxima Nova Medium"/>
              </a:defRPr>
            </a:lvl5pPr>
          </a:lstStyle>
          <a:p>
            <a:r>
              <a:t>幻灯片项目符号文本</a:t>
            </a:r>
          </a:p>
          <a:p>
            <a:pPr lvl="1"/>
            <a:endParaRPr/>
          </a:p>
          <a:p>
            <a:pPr lvl="2"/>
            <a:endParaRPr/>
          </a:p>
          <a:p>
            <a:pPr lvl="3"/>
            <a:endParaRPr/>
          </a:p>
          <a:p>
            <a:pPr lvl="4"/>
            <a:endParaRPr/>
          </a:p>
        </p:txBody>
      </p:sp>
      <p:sp>
        <p:nvSpPr>
          <p:cNvPr id="56" name="幻灯片编号"/>
          <p:cNvSpPr txBox="1">
            <a:spLocks noGrp="1"/>
          </p:cNvSpPr>
          <p:nvPr>
            <p:ph type="sldNum" sz="quarter" idx="2"/>
          </p:nvPr>
        </p:nvSpPr>
        <p:spPr>
          <a:xfrm>
            <a:off x="1204457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标题、项目符号与照片">
    <p:bg>
      <p:bgPr>
        <a:solidFill>
          <a:srgbClr val="F6F7F2"/>
        </a:solidFill>
        <a:effectLst/>
      </p:bgPr>
    </p:bg>
    <p:spTree>
      <p:nvGrpSpPr>
        <p:cNvPr id="1" name=""/>
        <p:cNvGrpSpPr/>
        <p:nvPr/>
      </p:nvGrpSpPr>
      <p:grpSpPr>
        <a:xfrm>
          <a:off x="0" y="0"/>
          <a:ext cx="0" cy="0"/>
          <a:chOff x="0" y="0"/>
          <a:chExt cx="0" cy="0"/>
        </a:xfrm>
      </p:grpSpPr>
      <p:sp>
        <p:nvSpPr>
          <p:cNvPr id="63" name="图像"/>
          <p:cNvSpPr>
            <a:spLocks noGrp="1"/>
          </p:cNvSpPr>
          <p:nvPr>
            <p:ph type="pic" idx="21"/>
          </p:nvPr>
        </p:nvSpPr>
        <p:spPr>
          <a:xfrm>
            <a:off x="11700889" y="-1027620"/>
            <a:ext cx="12288856" cy="15023089"/>
          </a:xfrm>
          <a:prstGeom prst="rect">
            <a:avLst/>
          </a:prstGeom>
        </p:spPr>
        <p:txBody>
          <a:bodyPr tIns="45719" bIns="45719">
            <a:noAutofit/>
          </a:bodyPr>
          <a:lstStyle/>
          <a:p>
            <a:endParaRPr/>
          </a:p>
        </p:txBody>
      </p:sp>
      <p:sp>
        <p:nvSpPr>
          <p:cNvPr id="64" name="矩形"/>
          <p:cNvSpPr/>
          <p:nvPr/>
        </p:nvSpPr>
        <p:spPr>
          <a:xfrm>
            <a:off x="1008906" y="1067048"/>
            <a:ext cx="11190188" cy="11581904"/>
          </a:xfrm>
          <a:prstGeom prst="rect">
            <a:avLst/>
          </a:prstGeom>
          <a:solidFill>
            <a:schemeClr val="accent5">
              <a:hueOff val="-246905"/>
              <a:satOff val="-77174"/>
              <a:lumOff val="20457"/>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65" name="幻灯片副标题"/>
          <p:cNvSpPr txBox="1">
            <a:spLocks noGrp="1"/>
          </p:cNvSpPr>
          <p:nvPr>
            <p:ph type="body" sz="quarter" idx="22" hasCustomPrompt="1"/>
          </p:nvPr>
        </p:nvSpPr>
        <p:spPr>
          <a:xfrm>
            <a:off x="1802037" y="4375086"/>
            <a:ext cx="9603926" cy="845948"/>
          </a:xfrm>
          <a:prstGeom prst="rect">
            <a:avLst/>
          </a:prstGeom>
        </p:spPr>
        <p:txBody>
          <a:bodyPr lIns="50800" tIns="50800" rIns="50800" bIns="50800" anchor="ctr"/>
          <a:lstStyle>
            <a:lvl1pPr marL="0" indent="0" algn="ctr" defTabSz="825500">
              <a:spcBef>
                <a:spcPts val="0"/>
              </a:spcBef>
              <a:buSzTx/>
              <a:buFontTx/>
              <a:buNone/>
              <a:defRPr sz="3900" b="1">
                <a:latin typeface="Proxima Nova"/>
                <a:ea typeface="Proxima Nova"/>
                <a:cs typeface="Proxima Nova"/>
                <a:sym typeface="Proxima Nova"/>
              </a:defRPr>
            </a:lvl1pPr>
          </a:lstStyle>
          <a:p>
            <a:r>
              <a:t>幻灯片副标题</a:t>
            </a:r>
          </a:p>
        </p:txBody>
      </p:sp>
      <p:sp>
        <p:nvSpPr>
          <p:cNvPr id="66" name="幻灯片标题"/>
          <p:cNvSpPr txBox="1">
            <a:spLocks noGrp="1"/>
          </p:cNvSpPr>
          <p:nvPr>
            <p:ph type="title" hasCustomPrompt="1"/>
          </p:nvPr>
        </p:nvSpPr>
        <p:spPr>
          <a:xfrm>
            <a:off x="1802060" y="1640061"/>
            <a:ext cx="9601348" cy="2798379"/>
          </a:xfrm>
          <a:prstGeom prst="rect">
            <a:avLst/>
          </a:prstGeom>
        </p:spPr>
        <p:txBody>
          <a:bodyPr lIns="50800" tIns="50800" rIns="50800" bIns="50800" anchor="b"/>
          <a:lstStyle>
            <a:lvl1pPr algn="ctr" defTabSz="825500">
              <a:lnSpc>
                <a:spcPct val="70000"/>
              </a:lnSpc>
              <a:defRPr sz="8200">
                <a:latin typeface="+mn-lt"/>
                <a:ea typeface="+mn-ea"/>
                <a:cs typeface="+mn-cs"/>
                <a:sym typeface="Canela Bold"/>
              </a:defRPr>
            </a:lvl1pPr>
          </a:lstStyle>
          <a:p>
            <a:r>
              <a:t>幻灯片标题</a:t>
            </a:r>
          </a:p>
        </p:txBody>
      </p:sp>
      <p:sp>
        <p:nvSpPr>
          <p:cNvPr id="67" name="正文级别 1…"/>
          <p:cNvSpPr txBox="1">
            <a:spLocks noGrp="1"/>
          </p:cNvSpPr>
          <p:nvPr>
            <p:ph type="body" sz="quarter" idx="1" hasCustomPrompt="1"/>
          </p:nvPr>
        </p:nvSpPr>
        <p:spPr>
          <a:xfrm>
            <a:off x="1802037" y="5778500"/>
            <a:ext cx="9596832" cy="6110784"/>
          </a:xfrm>
          <a:prstGeom prst="rect">
            <a:avLst/>
          </a:prstGeom>
        </p:spPr>
        <p:txBody>
          <a:bodyPr lIns="50800" tIns="50800" rIns="50800" bIns="50800"/>
          <a:lstStyle>
            <a:lvl1pPr marL="444500" indent="-444500" defTabSz="2438400">
              <a:lnSpc>
                <a:spcPct val="80000"/>
              </a:lnSpc>
              <a:spcBef>
                <a:spcPts val="4200"/>
              </a:spcBef>
              <a:buFontTx/>
              <a:defRPr sz="4000">
                <a:latin typeface="Proxima Nova Medium"/>
                <a:ea typeface="Proxima Nova Medium"/>
                <a:cs typeface="Proxima Nova Medium"/>
                <a:sym typeface="Proxima Nova Medium"/>
              </a:defRPr>
            </a:lvl1pPr>
            <a:lvl2pPr marL="889000" indent="-444500" defTabSz="2438400">
              <a:lnSpc>
                <a:spcPct val="80000"/>
              </a:lnSpc>
              <a:spcBef>
                <a:spcPts val="4200"/>
              </a:spcBef>
              <a:buFontTx/>
              <a:defRPr sz="4000">
                <a:latin typeface="Proxima Nova Medium"/>
                <a:ea typeface="Proxima Nova Medium"/>
                <a:cs typeface="Proxima Nova Medium"/>
                <a:sym typeface="Proxima Nova Medium"/>
              </a:defRPr>
            </a:lvl2pPr>
            <a:lvl3pPr marL="1333500" indent="-444500" defTabSz="2438400">
              <a:lnSpc>
                <a:spcPct val="80000"/>
              </a:lnSpc>
              <a:spcBef>
                <a:spcPts val="4200"/>
              </a:spcBef>
              <a:buFontTx/>
              <a:defRPr sz="4000">
                <a:latin typeface="Proxima Nova Medium"/>
                <a:ea typeface="Proxima Nova Medium"/>
                <a:cs typeface="Proxima Nova Medium"/>
                <a:sym typeface="Proxima Nova Medium"/>
              </a:defRPr>
            </a:lvl3pPr>
            <a:lvl4pPr marL="1778000" indent="-444500" defTabSz="2438400">
              <a:lnSpc>
                <a:spcPct val="80000"/>
              </a:lnSpc>
              <a:spcBef>
                <a:spcPts val="4200"/>
              </a:spcBef>
              <a:buFontTx/>
              <a:defRPr sz="4000">
                <a:latin typeface="Proxima Nova Medium"/>
                <a:ea typeface="Proxima Nova Medium"/>
                <a:cs typeface="Proxima Nova Medium"/>
                <a:sym typeface="Proxima Nova Medium"/>
              </a:defRPr>
            </a:lvl4pPr>
            <a:lvl5pPr marL="2222500" indent="-444500" defTabSz="2438400">
              <a:lnSpc>
                <a:spcPct val="80000"/>
              </a:lnSpc>
              <a:spcBef>
                <a:spcPts val="4200"/>
              </a:spcBef>
              <a:buFontTx/>
              <a:defRPr sz="4000">
                <a:latin typeface="Proxima Nova Medium"/>
                <a:ea typeface="Proxima Nova Medium"/>
                <a:cs typeface="Proxima Nova Medium"/>
                <a:sym typeface="Proxima Nova Medium"/>
              </a:defRPr>
            </a:lvl5pPr>
          </a:lstStyle>
          <a:p>
            <a:r>
              <a:t>幻灯片项目符号文本</a:t>
            </a:r>
          </a:p>
          <a:p>
            <a:pPr lvl="1"/>
            <a:endParaRPr/>
          </a:p>
          <a:p>
            <a:pPr lvl="2"/>
            <a:endParaRPr/>
          </a:p>
          <a:p>
            <a:pPr lvl="3"/>
            <a:endParaRPr/>
          </a:p>
          <a:p>
            <a:pPr lvl="4"/>
            <a:endParaRPr/>
          </a:p>
        </p:txBody>
      </p:sp>
      <p:sp>
        <p:nvSpPr>
          <p:cNvPr id="68" name="幻灯片编号"/>
          <p:cNvSpPr txBox="1">
            <a:spLocks noGrp="1"/>
          </p:cNvSpPr>
          <p:nvPr>
            <p:ph type="sldNum" sz="quarter" idx="2"/>
          </p:nvPr>
        </p:nvSpPr>
        <p:spPr>
          <a:xfrm>
            <a:off x="1204457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节">
    <p:bg>
      <p:bgPr>
        <a:solidFill>
          <a:srgbClr val="F6F7F2"/>
        </a:solidFill>
        <a:effectLst/>
      </p:bgPr>
    </p:bg>
    <p:spTree>
      <p:nvGrpSpPr>
        <p:cNvPr id="1" name=""/>
        <p:cNvGrpSpPr/>
        <p:nvPr/>
      </p:nvGrpSpPr>
      <p:grpSpPr>
        <a:xfrm>
          <a:off x="0" y="0"/>
          <a:ext cx="0" cy="0"/>
          <a:chOff x="0" y="0"/>
          <a:chExt cx="0" cy="0"/>
        </a:xfrm>
      </p:grpSpPr>
      <p:sp>
        <p:nvSpPr>
          <p:cNvPr id="75" name="矩形"/>
          <p:cNvSpPr/>
          <p:nvPr/>
        </p:nvSpPr>
        <p:spPr>
          <a:xfrm>
            <a:off x="1002557" y="1068834"/>
            <a:ext cx="22378886" cy="11578332"/>
          </a:xfrm>
          <a:prstGeom prst="rect">
            <a:avLst/>
          </a:prstGeom>
          <a:solidFill>
            <a:srgbClr val="7CA0B2"/>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76" name="章节标题"/>
          <p:cNvSpPr txBox="1">
            <a:spLocks noGrp="1"/>
          </p:cNvSpPr>
          <p:nvPr>
            <p:ph type="title" hasCustomPrompt="1"/>
          </p:nvPr>
        </p:nvSpPr>
        <p:spPr>
          <a:xfrm>
            <a:off x="2057400" y="4196048"/>
            <a:ext cx="20269200" cy="5213153"/>
          </a:xfrm>
          <a:prstGeom prst="rect">
            <a:avLst/>
          </a:prstGeom>
        </p:spPr>
        <p:txBody>
          <a:bodyPr lIns="50800" tIns="50800" rIns="50800" bIns="50800"/>
          <a:lstStyle>
            <a:lvl1pPr algn="ctr" defTabSz="825500">
              <a:defRPr sz="12000">
                <a:solidFill>
                  <a:srgbClr val="FFFFFF"/>
                </a:solidFill>
                <a:latin typeface="Canela Regular"/>
                <a:ea typeface="Canela Regular"/>
                <a:cs typeface="Canela Regular"/>
                <a:sym typeface="Canela Regular"/>
              </a:defRPr>
            </a:lvl1pPr>
          </a:lstStyle>
          <a:p>
            <a:r>
              <a:t>章节标题</a:t>
            </a:r>
          </a:p>
        </p:txBody>
      </p:sp>
      <p:sp>
        <p:nvSpPr>
          <p:cNvPr id="77"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仅标题">
    <p:bg>
      <p:bgPr>
        <a:solidFill>
          <a:srgbClr val="F6F7F2"/>
        </a:solidFill>
        <a:effectLst/>
      </p:bgPr>
    </p:bg>
    <p:spTree>
      <p:nvGrpSpPr>
        <p:cNvPr id="1" name=""/>
        <p:cNvGrpSpPr/>
        <p:nvPr/>
      </p:nvGrpSpPr>
      <p:grpSpPr>
        <a:xfrm>
          <a:off x="0" y="0"/>
          <a:ext cx="0" cy="0"/>
          <a:chOff x="0" y="0"/>
          <a:chExt cx="0" cy="0"/>
        </a:xfrm>
      </p:grpSpPr>
      <p:sp>
        <p:nvSpPr>
          <p:cNvPr id="84" name="矩形"/>
          <p:cNvSpPr/>
          <p:nvPr/>
        </p:nvSpPr>
        <p:spPr>
          <a:xfrm>
            <a:off x="1008907" y="1067048"/>
            <a:ext cx="22378886" cy="11581904"/>
          </a:xfrm>
          <a:prstGeom prst="rect">
            <a:avLst/>
          </a:prstGeom>
          <a:solidFill>
            <a:schemeClr val="accent5">
              <a:hueOff val="-246905"/>
              <a:satOff val="-77174"/>
              <a:lumOff val="20457"/>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85" name="幻灯片副标题"/>
          <p:cNvSpPr txBox="1">
            <a:spLocks noGrp="1"/>
          </p:cNvSpPr>
          <p:nvPr>
            <p:ph type="body" sz="quarter" idx="21" hasCustomPrompt="1"/>
          </p:nvPr>
        </p:nvSpPr>
        <p:spPr>
          <a:xfrm>
            <a:off x="2057400" y="3232086"/>
            <a:ext cx="20269200" cy="845948"/>
          </a:xfrm>
          <a:prstGeom prst="rect">
            <a:avLst/>
          </a:prstGeom>
        </p:spPr>
        <p:txBody>
          <a:bodyPr lIns="50800" tIns="50800" rIns="50800" bIns="50800" anchor="ctr"/>
          <a:lstStyle>
            <a:lvl1pPr marL="0" indent="0" algn="ctr" defTabSz="825500">
              <a:spcBef>
                <a:spcPts val="0"/>
              </a:spcBef>
              <a:buSzTx/>
              <a:buFontTx/>
              <a:buNone/>
              <a:defRPr sz="3900" b="1">
                <a:latin typeface="Proxima Nova"/>
                <a:ea typeface="Proxima Nova"/>
                <a:cs typeface="Proxima Nova"/>
                <a:sym typeface="Proxima Nova"/>
              </a:defRPr>
            </a:lvl1pPr>
          </a:lstStyle>
          <a:p>
            <a:r>
              <a:t>幻灯片副标题</a:t>
            </a:r>
          </a:p>
        </p:txBody>
      </p:sp>
      <p:sp>
        <p:nvSpPr>
          <p:cNvPr id="86" name="幻灯片标题"/>
          <p:cNvSpPr txBox="1">
            <a:spLocks noGrp="1"/>
          </p:cNvSpPr>
          <p:nvPr>
            <p:ph type="title" hasCustomPrompt="1"/>
          </p:nvPr>
        </p:nvSpPr>
        <p:spPr>
          <a:xfrm>
            <a:off x="2057400" y="1060698"/>
            <a:ext cx="20269200" cy="2272842"/>
          </a:xfrm>
          <a:prstGeom prst="rect">
            <a:avLst/>
          </a:prstGeom>
        </p:spPr>
        <p:txBody>
          <a:bodyPr lIns="50800" tIns="50800" rIns="50800" bIns="50800" anchor="b"/>
          <a:lstStyle>
            <a:lvl1pPr algn="ctr" defTabSz="825500">
              <a:lnSpc>
                <a:spcPct val="70000"/>
              </a:lnSpc>
              <a:defRPr sz="8200">
                <a:latin typeface="+mn-lt"/>
                <a:ea typeface="+mn-ea"/>
                <a:cs typeface="+mn-cs"/>
                <a:sym typeface="Canela Bold"/>
              </a:defRPr>
            </a:lvl1pPr>
          </a:lstStyle>
          <a:p>
            <a:r>
              <a:t>幻灯片标题</a:t>
            </a:r>
          </a:p>
        </p:txBody>
      </p:sp>
      <p:sp>
        <p:nvSpPr>
          <p:cNvPr id="87"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议程">
    <p:bg>
      <p:bgPr>
        <a:solidFill>
          <a:srgbClr val="F6F7F2"/>
        </a:solidFill>
        <a:effectLst/>
      </p:bgPr>
    </p:bg>
    <p:spTree>
      <p:nvGrpSpPr>
        <p:cNvPr id="1" name=""/>
        <p:cNvGrpSpPr/>
        <p:nvPr/>
      </p:nvGrpSpPr>
      <p:grpSpPr>
        <a:xfrm>
          <a:off x="0" y="0"/>
          <a:ext cx="0" cy="0"/>
          <a:chOff x="0" y="0"/>
          <a:chExt cx="0" cy="0"/>
        </a:xfrm>
      </p:grpSpPr>
      <p:sp>
        <p:nvSpPr>
          <p:cNvPr id="94" name="矩形"/>
          <p:cNvSpPr/>
          <p:nvPr/>
        </p:nvSpPr>
        <p:spPr>
          <a:xfrm>
            <a:off x="12197605" y="1065312"/>
            <a:ext cx="11184585" cy="11585376"/>
          </a:xfrm>
          <a:prstGeom prst="rect">
            <a:avLst/>
          </a:prstGeom>
          <a:solidFill>
            <a:schemeClr val="accent1"/>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95" name="矩形"/>
          <p:cNvSpPr/>
          <p:nvPr/>
        </p:nvSpPr>
        <p:spPr>
          <a:xfrm>
            <a:off x="1003299" y="2076549"/>
            <a:ext cx="11194307" cy="9556552"/>
          </a:xfrm>
          <a:prstGeom prst="rect">
            <a:avLst/>
          </a:prstGeom>
          <a:solidFill>
            <a:schemeClr val="accent3">
              <a:satOff val="-3876"/>
              <a:lumOff val="14670"/>
            </a:schemeClr>
          </a:solidFill>
          <a:ln w="12700">
            <a:miter lim="400000"/>
          </a:ln>
        </p:spPr>
        <p:txBody>
          <a:bodyPr lIns="0" tIns="0" rIns="0" bIns="0" anchor="ctr"/>
          <a:lstStyle/>
          <a:p>
            <a:pPr defTabSz="415290">
              <a:lnSpc>
                <a:spcPct val="120000"/>
              </a:lnSpc>
              <a:spcBef>
                <a:spcPts val="0"/>
              </a:spcBef>
              <a:defRPr sz="3000" spc="-59">
                <a:solidFill>
                  <a:srgbClr val="FFFFFF"/>
                </a:solidFill>
                <a:latin typeface="Canela Deck Bold"/>
                <a:ea typeface="Canela Deck Bold"/>
                <a:cs typeface="Canela Deck Bold"/>
                <a:sym typeface="Canela Deck Bold"/>
              </a:defRPr>
            </a:pPr>
            <a:endParaRPr/>
          </a:p>
        </p:txBody>
      </p:sp>
      <p:sp>
        <p:nvSpPr>
          <p:cNvPr id="96" name="正文级别 1…"/>
          <p:cNvSpPr txBox="1">
            <a:spLocks noGrp="1"/>
          </p:cNvSpPr>
          <p:nvPr>
            <p:ph type="body" sz="quarter" idx="1" hasCustomPrompt="1"/>
          </p:nvPr>
        </p:nvSpPr>
        <p:spPr>
          <a:xfrm>
            <a:off x="13496600" y="4331487"/>
            <a:ext cx="9049076" cy="5492985"/>
          </a:xfrm>
          <a:prstGeom prst="rect">
            <a:avLst/>
          </a:prstGeom>
        </p:spPr>
        <p:txBody>
          <a:bodyPr lIns="50800" tIns="50800" rIns="50800" bIns="50800" anchor="ctr"/>
          <a:lstStyle>
            <a:lvl1pPr marL="0" indent="0" defTabSz="825500">
              <a:lnSpc>
                <a:spcPct val="100000"/>
              </a:lnSpc>
              <a:spcBef>
                <a:spcPts val="3200"/>
              </a:spcBef>
              <a:buSzTx/>
              <a:buFontTx/>
              <a:buNone/>
              <a:defRPr sz="4000" b="1" spc="-39">
                <a:latin typeface="Proxima Nova"/>
                <a:ea typeface="Proxima Nova"/>
                <a:cs typeface="Proxima Nova"/>
                <a:sym typeface="Proxima Nova"/>
              </a:defRPr>
            </a:lvl1pPr>
            <a:lvl2pPr marL="0" indent="457200" defTabSz="825500">
              <a:lnSpc>
                <a:spcPct val="100000"/>
              </a:lnSpc>
              <a:spcBef>
                <a:spcPts val="3200"/>
              </a:spcBef>
              <a:buSzTx/>
              <a:buFontTx/>
              <a:buNone/>
              <a:defRPr sz="4000" b="1" spc="-39">
                <a:latin typeface="Proxima Nova"/>
                <a:ea typeface="Proxima Nova"/>
                <a:cs typeface="Proxima Nova"/>
                <a:sym typeface="Proxima Nova"/>
              </a:defRPr>
            </a:lvl2pPr>
            <a:lvl3pPr marL="0" indent="914400" defTabSz="825500">
              <a:lnSpc>
                <a:spcPct val="100000"/>
              </a:lnSpc>
              <a:spcBef>
                <a:spcPts val="3200"/>
              </a:spcBef>
              <a:buSzTx/>
              <a:buFontTx/>
              <a:buNone/>
              <a:defRPr sz="4000" b="1" spc="-39">
                <a:latin typeface="Proxima Nova"/>
                <a:ea typeface="Proxima Nova"/>
                <a:cs typeface="Proxima Nova"/>
                <a:sym typeface="Proxima Nova"/>
              </a:defRPr>
            </a:lvl3pPr>
            <a:lvl4pPr marL="0" indent="1371600" defTabSz="825500">
              <a:lnSpc>
                <a:spcPct val="100000"/>
              </a:lnSpc>
              <a:spcBef>
                <a:spcPts val="3200"/>
              </a:spcBef>
              <a:buSzTx/>
              <a:buFontTx/>
              <a:buNone/>
              <a:defRPr sz="4000" b="1" spc="-39">
                <a:latin typeface="Proxima Nova"/>
                <a:ea typeface="Proxima Nova"/>
                <a:cs typeface="Proxima Nova"/>
                <a:sym typeface="Proxima Nova"/>
              </a:defRPr>
            </a:lvl4pPr>
            <a:lvl5pPr marL="0" indent="1828800" defTabSz="825500">
              <a:lnSpc>
                <a:spcPct val="100000"/>
              </a:lnSpc>
              <a:spcBef>
                <a:spcPts val="3200"/>
              </a:spcBef>
              <a:buSzTx/>
              <a:buFontTx/>
              <a:buNone/>
              <a:defRPr sz="4000" b="1" spc="-39">
                <a:latin typeface="Proxima Nova"/>
                <a:ea typeface="Proxima Nova"/>
                <a:cs typeface="Proxima Nova"/>
                <a:sym typeface="Proxima Nova"/>
              </a:defRPr>
            </a:lvl5pPr>
          </a:lstStyle>
          <a:p>
            <a:r>
              <a:t>议程主题</a:t>
            </a:r>
          </a:p>
          <a:p>
            <a:pPr lvl="1"/>
            <a:endParaRPr/>
          </a:p>
          <a:p>
            <a:pPr lvl="2"/>
            <a:endParaRPr/>
          </a:p>
          <a:p>
            <a:pPr lvl="3"/>
            <a:endParaRPr/>
          </a:p>
          <a:p>
            <a:pPr lvl="4"/>
            <a:endParaRPr/>
          </a:p>
        </p:txBody>
      </p:sp>
      <p:sp>
        <p:nvSpPr>
          <p:cNvPr id="97" name="议程标题"/>
          <p:cNvSpPr txBox="1">
            <a:spLocks noGrp="1"/>
          </p:cNvSpPr>
          <p:nvPr>
            <p:ph type="title" hasCustomPrompt="1"/>
          </p:nvPr>
        </p:nvSpPr>
        <p:spPr>
          <a:xfrm>
            <a:off x="1676400" y="5865318"/>
            <a:ext cx="9829800" cy="1733018"/>
          </a:xfrm>
          <a:prstGeom prst="rect">
            <a:avLst/>
          </a:prstGeom>
        </p:spPr>
        <p:txBody>
          <a:bodyPr lIns="50800" tIns="50800" rIns="50800" bIns="50800"/>
          <a:lstStyle>
            <a:lvl1pPr algn="ctr" defTabSz="825500">
              <a:lnSpc>
                <a:spcPct val="70000"/>
              </a:lnSpc>
              <a:defRPr sz="8200">
                <a:latin typeface="+mn-lt"/>
                <a:ea typeface="+mn-ea"/>
                <a:cs typeface="+mn-cs"/>
                <a:sym typeface="Canela Bold"/>
              </a:defRPr>
            </a:lvl1pPr>
          </a:lstStyle>
          <a:p>
            <a:r>
              <a:t>议程标题</a:t>
            </a:r>
          </a:p>
        </p:txBody>
      </p:sp>
      <p:sp>
        <p:nvSpPr>
          <p:cNvPr id="98" name="幻灯片编号"/>
          <p:cNvSpPr txBox="1">
            <a:spLocks noGrp="1"/>
          </p:cNvSpPr>
          <p:nvPr>
            <p:ph type="sldNum" sz="quarter" idx="2"/>
          </p:nvPr>
        </p:nvSpPr>
        <p:spPr>
          <a:xfrm>
            <a:off x="12038228" y="13131800"/>
            <a:ext cx="307544" cy="342900"/>
          </a:xfrm>
          <a:prstGeom prst="rect">
            <a:avLst/>
          </a:prstGeom>
        </p:spPr>
        <p:txBody>
          <a:bodyPr lIns="50800" tIns="50800" rIns="50800" bIns="50800" anchor="b"/>
          <a:lstStyle>
            <a:lvl1pPr algn="ctr" defTabSz="825500">
              <a:defRPr sz="1600">
                <a:solidFill>
                  <a:srgbClr val="5E5E5E"/>
                </a:solidFill>
                <a:latin typeface="Proxima Nova"/>
                <a:ea typeface="Proxima Nova"/>
                <a:cs typeface="Proxima Nova"/>
                <a:sym typeface="Proxima Nova"/>
              </a:defRPr>
            </a:lvl1pPr>
          </a:lstStyle>
          <a:p>
            <a:fld id="{86CB4B4D-7CA3-9044-876B-883B54F8677D}" type="slidenum">
              <a:rPr/>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27.xml"/><Relationship Id="rId7"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18" Type="http://schemas.openxmlformats.org/officeDocument/2006/relationships/tags" Target="../tags/tag6.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tags" Target="../tags/tag5.xml"/><Relationship Id="rId2" Type="http://schemas.openxmlformats.org/officeDocument/2006/relationships/slideLayout" Target="../slideLayouts/slideLayout32.xml"/><Relationship Id="rId16" Type="http://schemas.openxmlformats.org/officeDocument/2006/relationships/tags" Target="../tags/tag4.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ags" Target="../tags/tag3.xml"/><Relationship Id="rId10" Type="http://schemas.openxmlformats.org/officeDocument/2006/relationships/slideLayout" Target="../slideLayouts/slideLayout40.xml"/><Relationship Id="rId19" Type="http://schemas.openxmlformats.org/officeDocument/2006/relationships/tags" Target="../tags/tag7.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1676400" y="730250"/>
            <a:ext cx="21031200" cy="2651126"/>
          </a:xfrm>
          <a:prstGeom prst="rect">
            <a:avLst/>
          </a:prstGeom>
          <a:ln w="12700">
            <a:miter lim="400000"/>
          </a:ln>
        </p:spPr>
        <p:txBody>
          <a:bodyPr tIns="91439" bIns="91439" anchor="ctr">
            <a:normAutofit/>
          </a:bodyPr>
          <a:lstStyle/>
          <a:p>
            <a:r>
              <a:t>标题文本</a:t>
            </a:r>
          </a:p>
        </p:txBody>
      </p:sp>
      <p:sp>
        <p:nvSpPr>
          <p:cNvPr id="3" name="正文级别 1…"/>
          <p:cNvSpPr txBox="1">
            <a:spLocks noGrp="1"/>
          </p:cNvSpPr>
          <p:nvPr>
            <p:ph type="body" idx="1"/>
          </p:nvPr>
        </p:nvSpPr>
        <p:spPr>
          <a:xfrm>
            <a:off x="1676400" y="3651250"/>
            <a:ext cx="21031200" cy="8702676"/>
          </a:xfrm>
          <a:prstGeom prst="rect">
            <a:avLst/>
          </a:prstGeom>
          <a:ln w="12700">
            <a:miter lim="400000"/>
          </a:ln>
        </p:spPr>
        <p:txBody>
          <a:bodyPr tIns="91439" bIns="91439">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22172989" y="12802235"/>
            <a:ext cx="534611" cy="551181"/>
          </a:xfrm>
          <a:prstGeom prst="rect">
            <a:avLst/>
          </a:prstGeom>
          <a:ln w="12700">
            <a:miter lim="400000"/>
          </a:ln>
        </p:spPr>
        <p:txBody>
          <a:bodyPr wrap="none" tIns="91439" bIns="91439" anchor="ctr">
            <a:spAutoFit/>
          </a:bodyPr>
          <a:lstStyle>
            <a:lvl1pPr algn="r" defTabSz="1828800">
              <a:lnSpc>
                <a:spcPct val="100000"/>
              </a:lnSpc>
              <a:spcBef>
                <a:spcPts val="0"/>
              </a:spcBef>
              <a:defRPr sz="2400">
                <a:solidFill>
                  <a:srgbClr val="888888"/>
                </a:solidFill>
                <a:latin typeface="等线" panose="02010600030101010101" charset="-122"/>
                <a:ea typeface="等线" panose="02010600030101010101" charset="-122"/>
                <a:cs typeface="等线" panose="02010600030101010101" charset="-122"/>
                <a:sym typeface="等线" panose="02010600030101010101" charset="-122"/>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Lst>
  <p:transition spd="med"/>
  <p:txStyles>
    <p:titleStyle>
      <a:lvl1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1pPr>
      <a:lvl2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2pPr>
      <a:lvl3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3pPr>
      <a:lvl4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4pPr>
      <a:lvl5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5pPr>
      <a:lvl6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6pPr>
      <a:lvl7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7pPr>
      <a:lvl8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8pPr>
      <a:lvl9pPr marL="0" marR="0" indent="0" algn="l" defTabSz="1828800" latinLnBrk="0">
        <a:lnSpc>
          <a:spcPct val="90000"/>
        </a:lnSpc>
        <a:spcBef>
          <a:spcPts val="0"/>
        </a:spcBef>
        <a:spcAft>
          <a:spcPts val="0"/>
        </a:spcAft>
        <a:buClrTx/>
        <a:buSzTx/>
        <a:buFontTx/>
        <a:buNone/>
        <a:defRPr sz="880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9pPr>
    </p:titleStyle>
    <p:bodyStyle>
      <a:lvl1pPr marL="457200" marR="0" indent="-457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990600" marR="0" indent="-5334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554480" marR="0" indent="-64008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20828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5400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9972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4544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9116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368800" marR="0" indent="-711200" algn="l" defTabSz="1828800" latinLnBrk="0">
        <a:lnSpc>
          <a:spcPct val="90000"/>
        </a:lnSpc>
        <a:spcBef>
          <a:spcPts val="2000"/>
        </a:spcBef>
        <a:spcAft>
          <a:spcPts val="0"/>
        </a:spcAft>
        <a:buClrTx/>
        <a:buSzPct val="100000"/>
        <a:buFont typeface="Arial" panose="020B0604020202020204"/>
        <a:buChar char="•"/>
        <a:defRPr sz="560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p:bodyStyle>
    <p:otherStyle>
      <a:lvl1pPr marL="0" marR="0" indent="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1pPr>
      <a:lvl2pPr marL="0" marR="0" indent="4572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2pPr>
      <a:lvl3pPr marL="0" marR="0" indent="9144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3pPr>
      <a:lvl4pPr marL="0" marR="0" indent="13716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4pPr>
      <a:lvl5pPr marL="0" marR="0" indent="18288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5pPr>
      <a:lvl6pPr marL="0" marR="0" indent="22860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6pPr>
      <a:lvl7pPr marL="0" marR="0" indent="27432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7pPr>
      <a:lvl8pPr marL="0" marR="0" indent="32004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8pPr>
      <a:lvl9pPr marL="0" marR="0" indent="3657600" algn="r" defTabSz="1828800" latinLnBrk="0">
        <a:lnSpc>
          <a:spcPct val="100000"/>
        </a:lnSpc>
        <a:spcBef>
          <a:spcPts val="0"/>
        </a:spcBef>
        <a:spcAft>
          <a:spcPts val="0"/>
        </a:spcAft>
        <a:buClrTx/>
        <a:buSzTx/>
        <a:buFontTx/>
        <a:buNone/>
        <a:defRPr sz="2400" b="0" i="0" u="none" strike="noStrike" cap="none" spc="0" baseline="0">
          <a:solidFill>
            <a:schemeClr val="tx1"/>
          </a:solidFill>
          <a:uFillTx/>
          <a:latin typeface="+mn-lt"/>
          <a:ea typeface="+mn-ea"/>
          <a:cs typeface="+mn-cs"/>
          <a:sym typeface="等线" panose="02010600030101010101" charset="-122"/>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图片 5" descr="33333"/>
          <p:cNvPicPr>
            <a:picLocks noChangeAspect="1"/>
          </p:cNvPicPr>
          <p:nvPr userDrawn="1"/>
        </p:nvPicPr>
        <p:blipFill>
          <a:blip r:embed="rId8">
            <a:alphaModFix amt="25000"/>
          </a:blip>
          <a:stretch>
            <a:fillRect/>
          </a:stretch>
        </p:blipFill>
        <p:spPr>
          <a:xfrm>
            <a:off x="1" y="-1319853"/>
            <a:ext cx="24384000" cy="19132510"/>
          </a:xfrm>
          <a:prstGeom prst="rect">
            <a:avLst/>
          </a:prstGeom>
        </p:spPr>
      </p:pic>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Lst>
  <p:transition/>
  <p:txStyles>
    <p:titleStyle>
      <a:lvl1pPr marL="0" marR="0" indent="0" algn="l" defTabSz="1721485" latinLnBrk="0">
        <a:lnSpc>
          <a:spcPct val="90000"/>
        </a:lnSpc>
        <a:spcBef>
          <a:spcPct val="0"/>
        </a:spcBef>
        <a:spcAft>
          <a:spcPts val="0"/>
        </a:spcAft>
        <a:buClrTx/>
        <a:buSzTx/>
        <a:buFontTx/>
        <a:buNone/>
        <a:defRPr sz="828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1pPr>
      <a:lvl2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2pPr>
      <a:lvl3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3pPr>
      <a:lvl4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4pPr>
      <a:lvl5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5pPr>
      <a:lvl6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6pPr>
      <a:lvl7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7pPr>
      <a:lvl8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8pPr>
      <a:lvl9pPr marL="0" marR="0" indent="0" algn="l" defTabSz="3643630" latinLnBrk="0">
        <a:lnSpc>
          <a:spcPct val="90000"/>
        </a:lnSpc>
        <a:spcBef>
          <a:spcPts val="0"/>
        </a:spcBef>
        <a:spcAft>
          <a:spcPts val="0"/>
        </a:spcAft>
        <a:buClrTx/>
        <a:buSzTx/>
        <a:buFontTx/>
        <a:buNone/>
        <a:defRPr sz="17530" b="0" i="0" u="none" strike="noStrike" cap="none" spc="0" baseline="0">
          <a:solidFill>
            <a:srgbClr val="000000"/>
          </a:solidFill>
          <a:uFillTx/>
          <a:latin typeface="等线 Light" panose="02010600030101010101" charset="-122"/>
          <a:ea typeface="等线 Light" panose="02010600030101010101" charset="-122"/>
          <a:cs typeface="等线 Light" panose="02010600030101010101" charset="-122"/>
          <a:sym typeface="等线 Light" panose="02010600030101010101" charset="-122"/>
        </a:defRPr>
      </a:lvl9pPr>
    </p:titleStyle>
    <p:bodyStyle>
      <a:lvl1pPr marL="429895" marR="0" indent="-429895"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1pPr>
      <a:lvl2pPr marL="932180" marR="0" indent="-502285"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2pPr>
      <a:lvl3pPr marL="1463675" marR="0" indent="-60198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3pPr>
      <a:lvl4pPr marL="1960880"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4pPr>
      <a:lvl5pPr marL="2390775"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5pPr>
      <a:lvl6pPr marL="2821305"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6pPr>
      <a:lvl7pPr marL="3251200"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7pPr>
      <a:lvl8pPr marL="3681095"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8pPr>
      <a:lvl9pPr marL="4111625" marR="0" indent="-669290" algn="l" defTabSz="1721485" latinLnBrk="0">
        <a:lnSpc>
          <a:spcPct val="90000"/>
        </a:lnSpc>
        <a:spcBef>
          <a:spcPct val="189000"/>
        </a:spcBef>
        <a:spcAft>
          <a:spcPts val="0"/>
        </a:spcAft>
        <a:buClrTx/>
        <a:buSzPct val="100000"/>
        <a:buFont typeface="Arial" panose="020B0604020202020204"/>
        <a:buChar char="•"/>
        <a:defRPr sz="5270" b="0" i="0" u="none" strike="noStrike" cap="none" spc="0" baseline="0">
          <a:solidFill>
            <a:srgbClr val="000000"/>
          </a:solidFill>
          <a:uFillTx/>
          <a:latin typeface="等线" panose="02010600030101010101" charset="-122"/>
          <a:ea typeface="等线" panose="02010600030101010101" charset="-122"/>
          <a:cs typeface="等线" panose="02010600030101010101" charset="-122"/>
          <a:sym typeface="等线" panose="02010600030101010101" charset="-122"/>
        </a:defRPr>
      </a:lvl9pPr>
    </p:bodyStyle>
    <p:otherStyle>
      <a:lvl1pPr marL="0" marR="0" indent="0"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1pPr>
      <a:lvl2pPr marL="0" marR="0" indent="42989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2pPr>
      <a:lvl3pPr marL="0" marR="0" indent="86042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3pPr>
      <a:lvl4pPr marL="0" marR="0" indent="1290320"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4pPr>
      <a:lvl5pPr marL="0" marR="0" indent="172148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5pPr>
      <a:lvl6pPr marL="0" marR="0" indent="215201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6pPr>
      <a:lvl7pPr marL="0" marR="0" indent="2581910"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7pPr>
      <a:lvl8pPr marL="0" marR="0" indent="301180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8pPr>
      <a:lvl9pPr marL="0" marR="0" indent="3442335" algn="r" defTabSz="1721485" latinLnBrk="0">
        <a:lnSpc>
          <a:spcPct val="100000"/>
        </a:lnSpc>
        <a:spcBef>
          <a:spcPct val="0"/>
        </a:spcBef>
        <a:spcAft>
          <a:spcPts val="0"/>
        </a:spcAft>
        <a:buClrTx/>
        <a:buSzTx/>
        <a:buFontTx/>
        <a:buNone/>
        <a:defRPr sz="2260" b="0" i="0" u="none" strike="noStrike" cap="none" spc="0" baseline="0">
          <a:solidFill>
            <a:schemeClr val="tx1"/>
          </a:solidFill>
          <a:uFillTx/>
          <a:latin typeface="+mn-lt"/>
          <a:ea typeface="+mn-ea"/>
          <a:cs typeface="+mn-cs"/>
          <a:sym typeface="等线" panose="02010600030101010101" charset="-122"/>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1">
          <a:gsLst>
            <a:gs pos="0">
              <a:schemeClr val="bg2"/>
            </a:gs>
            <a:gs pos="100000">
              <a:schemeClr val="bg2">
                <a:lumMod val="85000"/>
              </a:schemeClr>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5"/>
            </p:custDataLst>
          </p:nvPr>
        </p:nvSpPr>
        <p:spPr>
          <a:xfrm>
            <a:off x="1216800" y="1216800"/>
            <a:ext cx="21938400" cy="14112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6"/>
            </p:custDataLst>
          </p:nvPr>
        </p:nvSpPr>
        <p:spPr>
          <a:xfrm>
            <a:off x="1216800" y="2980800"/>
            <a:ext cx="21938400" cy="95184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7"/>
            </p:custDataLst>
          </p:nvPr>
        </p:nvSpPr>
        <p:spPr>
          <a:xfrm>
            <a:off x="1224000" y="12628800"/>
            <a:ext cx="5400000" cy="633600"/>
          </a:xfrm>
          <a:prstGeom prst="rect">
            <a:avLst/>
          </a:prstGeom>
        </p:spPr>
        <p:txBody>
          <a:bodyPr vert="horz" lIns="91440" tIns="45720" rIns="91440" bIns="45720" rtlCol="0" anchor="ctr">
            <a:normAutofit/>
          </a:bodyPr>
          <a:lstStyle>
            <a:lvl1pPr algn="l">
              <a:defRPr sz="2000" baseline="0">
                <a:solidFill>
                  <a:schemeClr val="tx1">
                    <a:tint val="75000"/>
                  </a:schemeClr>
                </a:solidFill>
              </a:defRPr>
            </a:lvl1pPr>
          </a:lstStyle>
          <a:p>
            <a:fld id="{760FBDFE-C587-4B4C-A407-44438C67B59E}" type="datetimeFigureOut">
              <a:rPr lang="zh-CN" altLang="en-US" smtClean="0"/>
              <a:t>2023-4-5</a:t>
            </a:fld>
            <a:endParaRPr lang="zh-CN" altLang="en-US"/>
          </a:p>
        </p:txBody>
      </p:sp>
      <p:sp>
        <p:nvSpPr>
          <p:cNvPr id="5" name="页脚占位符 4"/>
          <p:cNvSpPr>
            <a:spLocks noGrp="1"/>
          </p:cNvSpPr>
          <p:nvPr>
            <p:ph type="ftr" sz="quarter" idx="3"/>
            <p:custDataLst>
              <p:tags r:id="rId18"/>
            </p:custDataLst>
          </p:nvPr>
        </p:nvSpPr>
        <p:spPr>
          <a:xfrm>
            <a:off x="8232000" y="12628800"/>
            <a:ext cx="7920000" cy="633600"/>
          </a:xfrm>
          <a:prstGeom prst="rect">
            <a:avLst/>
          </a:prstGeom>
        </p:spPr>
        <p:txBody>
          <a:bodyPr vert="horz" lIns="91440" tIns="45720" rIns="91440" bIns="45720" rtlCol="0" anchor="ctr">
            <a:normAutofit/>
          </a:bodyPr>
          <a:lstStyle>
            <a:lvl1pPr algn="ctr">
              <a:defRPr sz="2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9"/>
            </p:custDataLst>
          </p:nvPr>
        </p:nvSpPr>
        <p:spPr>
          <a:xfrm>
            <a:off x="17755200" y="12628800"/>
            <a:ext cx="5400000" cy="633600"/>
          </a:xfrm>
          <a:prstGeom prst="rect">
            <a:avLst/>
          </a:prstGeom>
        </p:spPr>
        <p:txBody>
          <a:bodyPr vert="horz" lIns="91440" tIns="45720" rIns="91440" bIns="45720" rtlCol="0" anchor="ctr">
            <a:normAutofit/>
          </a:bodyPr>
          <a:lstStyle>
            <a:lvl1pPr algn="r">
              <a:defRPr sz="2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4"/>
    </p:custData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xStyles>
    <p:titleStyle>
      <a:lvl1pPr algn="l" defTabSz="1828800" rtl="0" eaLnBrk="1" fontAlgn="auto" latinLnBrk="0" hangingPunct="1">
        <a:lnSpc>
          <a:spcPct val="100000"/>
        </a:lnSpc>
        <a:spcBef>
          <a:spcPct val="0"/>
        </a:spcBef>
        <a:buNone/>
        <a:defRPr sz="7200" b="1" u="none" strike="noStrike" kern="1200" cap="none" spc="600" normalizeH="0" baseline="0">
          <a:solidFill>
            <a:schemeClr val="tx1">
              <a:lumMod val="85000"/>
              <a:lumOff val="15000"/>
            </a:schemeClr>
          </a:solidFill>
          <a:uFillTx/>
          <a:latin typeface="+mj-lt"/>
          <a:ea typeface="+mj-ea"/>
          <a:cs typeface="+mj-cs"/>
        </a:defRPr>
      </a:lvl1pPr>
    </p:titleStyle>
    <p:bodyStyle>
      <a:lvl1pPr marL="457200" indent="-457200" algn="l" defTabSz="1828800" rtl="0" eaLnBrk="1" fontAlgn="auto" latinLnBrk="0" hangingPunct="1">
        <a:lnSpc>
          <a:spcPct val="130000"/>
        </a:lnSpc>
        <a:spcBef>
          <a:spcPts val="0"/>
        </a:spcBef>
        <a:spcAft>
          <a:spcPts val="2000"/>
        </a:spcAft>
        <a:buFont typeface="Arial" panose="020B0604020202020204" pitchFamily="34" charset="0"/>
        <a:buChar char="●"/>
        <a:defRPr sz="3600" u="none" strike="noStrike" kern="1200" cap="none" spc="300" normalizeH="0" baseline="0">
          <a:solidFill>
            <a:schemeClr val="tx1">
              <a:lumMod val="65000"/>
              <a:lumOff val="35000"/>
            </a:schemeClr>
          </a:solidFill>
          <a:uFillTx/>
          <a:latin typeface="+mn-lt"/>
          <a:ea typeface="+mn-ea"/>
          <a:cs typeface="+mn-cs"/>
        </a:defRPr>
      </a:lvl1pPr>
      <a:lvl2pPr marL="1371600" indent="-457200" algn="l" defTabSz="1828800" rtl="0" eaLnBrk="1" fontAlgn="auto" latinLnBrk="0" hangingPunct="1">
        <a:lnSpc>
          <a:spcPct val="120000"/>
        </a:lnSpc>
        <a:spcBef>
          <a:spcPts val="0"/>
        </a:spcBef>
        <a:spcAft>
          <a:spcPts val="1200"/>
        </a:spcAft>
        <a:buFont typeface="Arial" panose="020B0604020202020204" pitchFamily="34" charset="0"/>
        <a:buChar char="●"/>
        <a:tabLst>
          <a:tab pos="3219450" algn="l"/>
          <a:tab pos="3219450" algn="l"/>
          <a:tab pos="3219450" algn="l"/>
          <a:tab pos="3219450" algn="l"/>
        </a:tabLst>
        <a:defRPr sz="3200" u="none" strike="noStrike" kern="1200" cap="none" spc="300" normalizeH="0" baseline="0">
          <a:solidFill>
            <a:schemeClr val="tx1">
              <a:lumMod val="65000"/>
              <a:lumOff val="35000"/>
            </a:schemeClr>
          </a:solidFill>
          <a:uFillTx/>
          <a:latin typeface="+mn-lt"/>
          <a:ea typeface="+mn-ea"/>
          <a:cs typeface="+mn-cs"/>
        </a:defRPr>
      </a:lvl2pPr>
      <a:lvl3pPr marL="2286000" indent="-457200" algn="l" defTabSz="1828800" rtl="0" eaLnBrk="1" fontAlgn="auto" latinLnBrk="0" hangingPunct="1">
        <a:lnSpc>
          <a:spcPct val="120000"/>
        </a:lnSpc>
        <a:spcBef>
          <a:spcPts val="0"/>
        </a:spcBef>
        <a:spcAft>
          <a:spcPts val="1200"/>
        </a:spcAft>
        <a:buFont typeface="Arial" panose="020B0604020202020204" pitchFamily="34" charset="0"/>
        <a:buChar char="●"/>
        <a:defRPr sz="3200" u="none" strike="noStrike" kern="1200" cap="none" spc="300" normalizeH="0" baseline="0">
          <a:solidFill>
            <a:schemeClr val="tx1">
              <a:lumMod val="65000"/>
              <a:lumOff val="35000"/>
            </a:schemeClr>
          </a:solidFill>
          <a:uFillTx/>
          <a:latin typeface="+mn-lt"/>
          <a:ea typeface="+mn-ea"/>
          <a:cs typeface="+mn-cs"/>
        </a:defRPr>
      </a:lvl3pPr>
      <a:lvl4pPr marL="3200400" indent="-457200" algn="l" defTabSz="1828800" rtl="0" eaLnBrk="1" fontAlgn="auto" latinLnBrk="0" hangingPunct="1">
        <a:lnSpc>
          <a:spcPct val="120000"/>
        </a:lnSpc>
        <a:spcBef>
          <a:spcPts val="0"/>
        </a:spcBef>
        <a:spcAft>
          <a:spcPts val="600"/>
        </a:spcAft>
        <a:buFont typeface="Wingdings" panose="05000000000000000000" charset="0"/>
        <a:buChar char=""/>
        <a:defRPr sz="2800" u="none" strike="noStrike" kern="1200" cap="none" spc="300" normalizeH="0" baseline="0">
          <a:solidFill>
            <a:schemeClr val="tx1">
              <a:lumMod val="65000"/>
              <a:lumOff val="35000"/>
            </a:schemeClr>
          </a:solidFill>
          <a:uFillTx/>
          <a:latin typeface="+mn-lt"/>
          <a:ea typeface="+mn-ea"/>
          <a:cs typeface="+mn-cs"/>
        </a:defRPr>
      </a:lvl4pPr>
      <a:lvl5pPr marL="4114800" indent="-457200" algn="l" defTabSz="1828800" rtl="0" eaLnBrk="1" fontAlgn="auto" latinLnBrk="0" hangingPunct="1">
        <a:lnSpc>
          <a:spcPct val="120000"/>
        </a:lnSpc>
        <a:spcBef>
          <a:spcPts val="0"/>
        </a:spcBef>
        <a:spcAft>
          <a:spcPts val="600"/>
        </a:spcAft>
        <a:buFont typeface="Arial" panose="020B0604020202020204" pitchFamily="34" charset="0"/>
        <a:buChar char="•"/>
        <a:defRPr sz="2800" u="none" strike="noStrike" kern="1200" cap="none" spc="300" normalizeH="0" baseline="0">
          <a:solidFill>
            <a:schemeClr val="tx1">
              <a:lumMod val="65000"/>
              <a:lumOff val="35000"/>
            </a:schemeClr>
          </a:solidFill>
          <a:uFillTx/>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zh-CN"/>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71.xml"/><Relationship Id="rId13" Type="http://schemas.openxmlformats.org/officeDocument/2006/relationships/slideLayout" Target="../slideLayouts/slideLayout29.xml"/><Relationship Id="rId18" Type="http://schemas.openxmlformats.org/officeDocument/2006/relationships/image" Target="../media/image5.png"/><Relationship Id="rId3" Type="http://schemas.openxmlformats.org/officeDocument/2006/relationships/tags" Target="../tags/tag66.xml"/><Relationship Id="rId21" Type="http://schemas.openxmlformats.org/officeDocument/2006/relationships/image" Target="../media/image8.png"/><Relationship Id="rId7" Type="http://schemas.openxmlformats.org/officeDocument/2006/relationships/tags" Target="../tags/tag70.xml"/><Relationship Id="rId12" Type="http://schemas.openxmlformats.org/officeDocument/2006/relationships/tags" Target="../tags/tag75.xml"/><Relationship Id="rId17" Type="http://schemas.openxmlformats.org/officeDocument/2006/relationships/image" Target="../media/image4.png"/><Relationship Id="rId2" Type="http://schemas.openxmlformats.org/officeDocument/2006/relationships/tags" Target="../tags/tag65.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tags" Target="../tags/tag74.xml"/><Relationship Id="rId5" Type="http://schemas.openxmlformats.org/officeDocument/2006/relationships/tags" Target="../tags/tag68.xml"/><Relationship Id="rId15" Type="http://schemas.openxmlformats.org/officeDocument/2006/relationships/image" Target="../media/image2.png"/><Relationship Id="rId10" Type="http://schemas.openxmlformats.org/officeDocument/2006/relationships/tags" Target="../tags/tag73.xml"/><Relationship Id="rId19" Type="http://schemas.openxmlformats.org/officeDocument/2006/relationships/image" Target="../media/image6.png"/><Relationship Id="rId4" Type="http://schemas.openxmlformats.org/officeDocument/2006/relationships/tags" Target="../tags/tag67.xml"/><Relationship Id="rId9" Type="http://schemas.openxmlformats.org/officeDocument/2006/relationships/tags" Target="../tags/tag72.xml"/><Relationship Id="rId1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2.xml"/><Relationship Id="rId1" Type="http://schemas.openxmlformats.org/officeDocument/2006/relationships/tags" Target="../tags/tag82.xml"/><Relationship Id="rId5" Type="http://schemas.openxmlformats.org/officeDocument/2006/relationships/image" Target="../media/image28.jpe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2.xml"/><Relationship Id="rId1" Type="http://schemas.openxmlformats.org/officeDocument/2006/relationships/tags" Target="../tags/tag83.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8" Type="http://schemas.openxmlformats.org/officeDocument/2006/relationships/tags" Target="../tags/tag91.xml"/><Relationship Id="rId13" Type="http://schemas.openxmlformats.org/officeDocument/2006/relationships/image" Target="../media/image30.jpeg"/><Relationship Id="rId3" Type="http://schemas.openxmlformats.org/officeDocument/2006/relationships/tags" Target="../tags/tag86.xml"/><Relationship Id="rId7" Type="http://schemas.openxmlformats.org/officeDocument/2006/relationships/tags" Target="../tags/tag90.xml"/><Relationship Id="rId12" Type="http://schemas.openxmlformats.org/officeDocument/2006/relationships/notesSlide" Target="../notesSlides/notesSlide3.xml"/><Relationship Id="rId2" Type="http://schemas.openxmlformats.org/officeDocument/2006/relationships/tags" Target="../tags/tag85.xml"/><Relationship Id="rId16" Type="http://schemas.openxmlformats.org/officeDocument/2006/relationships/image" Target="../media/image11.jpeg"/><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slideLayout" Target="../slideLayouts/slideLayout17.xml"/><Relationship Id="rId5" Type="http://schemas.openxmlformats.org/officeDocument/2006/relationships/tags" Target="../tags/tag88.xml"/><Relationship Id="rId15" Type="http://schemas.openxmlformats.org/officeDocument/2006/relationships/image" Target="../media/image32.jpeg"/><Relationship Id="rId10" Type="http://schemas.openxmlformats.org/officeDocument/2006/relationships/tags" Target="../tags/tag93.xml"/><Relationship Id="rId4" Type="http://schemas.openxmlformats.org/officeDocument/2006/relationships/tags" Target="../tags/tag87.xml"/><Relationship Id="rId9" Type="http://schemas.openxmlformats.org/officeDocument/2006/relationships/tags" Target="../tags/tag92.xml"/><Relationship Id="rId14" Type="http://schemas.openxmlformats.org/officeDocument/2006/relationships/image" Target="../media/image31.jpeg"/></Relationships>
</file>

<file path=ppt/slides/_rels/slide13.xml.rels><?xml version="1.0" encoding="UTF-8" standalone="yes"?>
<Relationships xmlns="http://schemas.openxmlformats.org/package/2006/relationships"><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image" Target="../media/image33.png"/><Relationship Id="rId5" Type="http://schemas.openxmlformats.org/officeDocument/2006/relationships/image" Target="../media/image11.jpeg"/><Relationship Id="rId4"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6.xml"/><Relationship Id="rId1" Type="http://schemas.openxmlformats.org/officeDocument/2006/relationships/tags" Target="../tags/tag97.xm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6.xml"/><Relationship Id="rId1" Type="http://schemas.openxmlformats.org/officeDocument/2006/relationships/tags" Target="../tags/tag98.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6.xml"/><Relationship Id="rId1" Type="http://schemas.openxmlformats.org/officeDocument/2006/relationships/tags" Target="../tags/tag99.xml"/><Relationship Id="rId6" Type="http://schemas.openxmlformats.org/officeDocument/2006/relationships/image" Target="../media/image36.png"/><Relationship Id="rId5" Type="http://schemas.microsoft.com/office/2007/relationships/hdphoto" Target="../media/hdphoto1.wdp"/><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2.xml"/><Relationship Id="rId1" Type="http://schemas.openxmlformats.org/officeDocument/2006/relationships/tags" Target="../tags/tag100.xml"/><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6.xml"/><Relationship Id="rId7" Type="http://schemas.openxmlformats.org/officeDocument/2006/relationships/image" Target="../media/image41.jpe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11.jpe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1.jpeg"/><Relationship Id="rId3" Type="http://schemas.openxmlformats.org/officeDocument/2006/relationships/tags" Target="../tags/tag105.xml"/><Relationship Id="rId7" Type="http://schemas.openxmlformats.org/officeDocument/2006/relationships/slideLayout" Target="../slideLayouts/slideLayout17.xml"/><Relationship Id="rId12" Type="http://schemas.openxmlformats.org/officeDocument/2006/relationships/image" Target="../media/image47.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46.jpeg"/><Relationship Id="rId5" Type="http://schemas.openxmlformats.org/officeDocument/2006/relationships/tags" Target="../tags/tag107.xml"/><Relationship Id="rId15" Type="http://schemas.openxmlformats.org/officeDocument/2006/relationships/image" Target="../media/image49.png"/><Relationship Id="rId10" Type="http://schemas.openxmlformats.org/officeDocument/2006/relationships/image" Target="../media/image45.jpeg"/><Relationship Id="rId4" Type="http://schemas.openxmlformats.org/officeDocument/2006/relationships/tags" Target="../tags/tag106.xml"/><Relationship Id="rId9" Type="http://schemas.openxmlformats.org/officeDocument/2006/relationships/image" Target="../media/image44.jpeg"/><Relationship Id="rId1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11.jpeg"/><Relationship Id="rId7" Type="http://schemas.openxmlformats.org/officeDocument/2006/relationships/image" Target="../media/image53.jpeg"/><Relationship Id="rId2" Type="http://schemas.openxmlformats.org/officeDocument/2006/relationships/slideLayout" Target="../slideLayouts/slideLayout26.xml"/><Relationship Id="rId1" Type="http://schemas.openxmlformats.org/officeDocument/2006/relationships/tags" Target="../tags/tag10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112.xml"/><Relationship Id="rId7" Type="http://schemas.openxmlformats.org/officeDocument/2006/relationships/slideLayout" Target="../slideLayouts/slideLayout26.xml"/><Relationship Id="rId2" Type="http://schemas.openxmlformats.org/officeDocument/2006/relationships/tags" Target="../tags/tag111.xml"/><Relationship Id="rId1" Type="http://schemas.openxmlformats.org/officeDocument/2006/relationships/tags" Target="../tags/tag110.xml"/><Relationship Id="rId6" Type="http://schemas.openxmlformats.org/officeDocument/2006/relationships/tags" Target="../tags/tag115.xml"/><Relationship Id="rId5" Type="http://schemas.openxmlformats.org/officeDocument/2006/relationships/tags" Target="../tags/tag114.xml"/><Relationship Id="rId4" Type="http://schemas.openxmlformats.org/officeDocument/2006/relationships/tags" Target="../tags/tag113.xml"/><Relationship Id="rId9" Type="http://schemas.openxmlformats.org/officeDocument/2006/relationships/image" Target="../media/image55.png"/></Relationships>
</file>

<file path=ppt/slides/_rels/slide22.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tags" Target="../tags/tag118.xml"/><Relationship Id="rId7" Type="http://schemas.openxmlformats.org/officeDocument/2006/relationships/slideLayout" Target="../slideLayouts/slideLayout26.xml"/><Relationship Id="rId2" Type="http://schemas.openxmlformats.org/officeDocument/2006/relationships/tags" Target="../tags/tag117.xml"/><Relationship Id="rId1" Type="http://schemas.openxmlformats.org/officeDocument/2006/relationships/tags" Target="../tags/tag116.xml"/><Relationship Id="rId6" Type="http://schemas.openxmlformats.org/officeDocument/2006/relationships/tags" Target="../tags/tag121.xml"/><Relationship Id="rId5" Type="http://schemas.openxmlformats.org/officeDocument/2006/relationships/tags" Target="../tags/tag120.xml"/><Relationship Id="rId4" Type="http://schemas.openxmlformats.org/officeDocument/2006/relationships/tags" Target="../tags/tag119.xml"/><Relationship Id="rId9" Type="http://schemas.openxmlformats.org/officeDocument/2006/relationships/image" Target="../media/image11.jpeg"/></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tags" Target="../tags/tag124.xml"/><Relationship Id="rId7" Type="http://schemas.openxmlformats.org/officeDocument/2006/relationships/tags" Target="../tags/tag128.xml"/><Relationship Id="rId2" Type="http://schemas.openxmlformats.org/officeDocument/2006/relationships/tags" Target="../tags/tag123.xml"/><Relationship Id="rId1" Type="http://schemas.openxmlformats.org/officeDocument/2006/relationships/tags" Target="../tags/tag122.xml"/><Relationship Id="rId6" Type="http://schemas.openxmlformats.org/officeDocument/2006/relationships/tags" Target="../tags/tag127.xml"/><Relationship Id="rId11" Type="http://schemas.openxmlformats.org/officeDocument/2006/relationships/image" Target="../media/image59.jpeg"/><Relationship Id="rId5" Type="http://schemas.openxmlformats.org/officeDocument/2006/relationships/tags" Target="../tags/tag126.xml"/><Relationship Id="rId10" Type="http://schemas.openxmlformats.org/officeDocument/2006/relationships/image" Target="../media/image58.png"/><Relationship Id="rId4" Type="http://schemas.openxmlformats.org/officeDocument/2006/relationships/tags" Target="../tags/tag125.xml"/><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63.png"/><Relationship Id="rId2" Type="http://schemas.openxmlformats.org/officeDocument/2006/relationships/slideLayout" Target="../slideLayouts/slideLayout31.xml"/><Relationship Id="rId1" Type="http://schemas.openxmlformats.org/officeDocument/2006/relationships/tags" Target="../tags/tag129.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26.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1.jpeg"/><Relationship Id="rId1" Type="http://schemas.openxmlformats.org/officeDocument/2006/relationships/slideLayout" Target="../slideLayouts/slideLayout26.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tags" Target="../tags/tag78.xml"/><Relationship Id="rId7" Type="http://schemas.openxmlformats.org/officeDocument/2006/relationships/image" Target="../media/image11.jpeg"/><Relationship Id="rId2" Type="http://schemas.openxmlformats.org/officeDocument/2006/relationships/tags" Target="../tags/tag77.xml"/><Relationship Id="rId1" Type="http://schemas.openxmlformats.org/officeDocument/2006/relationships/tags" Target="../tags/tag76.xml"/><Relationship Id="rId6" Type="http://schemas.openxmlformats.org/officeDocument/2006/relationships/image" Target="../media/image23.jpeg"/><Relationship Id="rId5" Type="http://schemas.openxmlformats.org/officeDocument/2006/relationships/slideLayout" Target="../slideLayouts/slideLayout26.xml"/><Relationship Id="rId4" Type="http://schemas.openxmlformats.org/officeDocument/2006/relationships/tags" Target="../tags/tag79.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0.xml"/><Relationship Id="rId1" Type="http://schemas.openxmlformats.org/officeDocument/2006/relationships/tags" Target="../tags/tag80.xml"/><Relationship Id="rId5" Type="http://schemas.openxmlformats.org/officeDocument/2006/relationships/image" Target="../media/image11.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42.xml"/><Relationship Id="rId1" Type="http://schemas.openxmlformats.org/officeDocument/2006/relationships/tags" Target="../tags/tag81.xml"/><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2" name="Picture 2" descr="C:/Users/lenovo/AppData/Local/Temp/picturecompress_20211105150312/output_1.pngoutput_1"/>
          <p:cNvPicPr>
            <a:picLocks noChangeAspect="1" noChangeArrowheads="1"/>
          </p:cNvPicPr>
          <p:nvPr>
            <p:custDataLst>
              <p:tags r:id="rId1"/>
            </p:custDataLst>
          </p:nvPr>
        </p:nvPicPr>
        <p:blipFill>
          <a:blip r:embed="rId15"/>
          <a:srcRect/>
          <a:stretch>
            <a:fillRect/>
          </a:stretch>
        </p:blipFill>
        <p:spPr bwMode="auto">
          <a:xfrm>
            <a:off x="2" y="-1"/>
            <a:ext cx="24384000" cy="17821469"/>
          </a:xfrm>
          <a:prstGeom prst="rect">
            <a:avLst/>
          </a:prstGeom>
          <a:noFill/>
        </p:spPr>
      </p:pic>
      <p:sp>
        <p:nvSpPr>
          <p:cNvPr id="22" name="椭圆 21"/>
          <p:cNvSpPr/>
          <p:nvPr/>
        </p:nvSpPr>
        <p:spPr>
          <a:xfrm rot="5400000">
            <a:off x="-1964328" y="-442270"/>
            <a:ext cx="358599" cy="358599"/>
          </a:xfrm>
          <a:prstGeom prst="ellipse">
            <a:avLst/>
          </a:prstGeom>
          <a:gradFill flip="none" rotWithShape="1">
            <a:gsLst>
              <a:gs pos="1100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3643630" hangingPunct="1">
              <a:lnSpc>
                <a:spcPct val="100000"/>
              </a:lnSpc>
              <a:spcBef>
                <a:spcPct val="0"/>
              </a:spcBef>
              <a:spcAft>
                <a:spcPct val="0"/>
              </a:spcAft>
              <a:defRPr/>
            </a:pPr>
            <a:endParaRPr lang="zh-CN" altLang="en-US" sz="5460" kern="1200" noProof="1">
              <a:solidFill>
                <a:srgbClr val="F6F7F2"/>
              </a:solidFill>
              <a:latin typeface="Canela Bold"/>
            </a:endParaRPr>
          </a:p>
        </p:txBody>
      </p:sp>
      <p:pic>
        <p:nvPicPr>
          <p:cNvPr id="20487" name="图片 11"/>
          <p:cNvPicPr>
            <a:picLocks noChangeAspect="1"/>
          </p:cNvPicPr>
          <p:nvPr/>
        </p:nvPicPr>
        <p:blipFill>
          <a:blip r:embed="rId16"/>
          <a:stretch>
            <a:fillRect/>
          </a:stretch>
        </p:blipFill>
        <p:spPr>
          <a:xfrm>
            <a:off x="-1964327" y="1925096"/>
            <a:ext cx="358599" cy="354617"/>
          </a:xfrm>
          <a:prstGeom prst="rect">
            <a:avLst/>
          </a:prstGeom>
          <a:noFill/>
          <a:ln w="9525">
            <a:noFill/>
          </a:ln>
        </p:spPr>
      </p:pic>
      <p:pic>
        <p:nvPicPr>
          <p:cNvPr id="19" name="繁星1" descr="光效2.png"/>
          <p:cNvPicPr>
            <a:picLocks noChangeAspect="1"/>
          </p:cNvPicPr>
          <p:nvPr>
            <p:custDataLst>
              <p:tags r:id="rId2"/>
            </p:custDataLst>
          </p:nvPr>
        </p:nvPicPr>
        <p:blipFill>
          <a:blip r:embed="rId17"/>
          <a:stretch>
            <a:fillRect/>
          </a:stretch>
        </p:blipFill>
        <p:spPr>
          <a:xfrm>
            <a:off x="4592085" y="1012231"/>
            <a:ext cx="3534195" cy="2177893"/>
          </a:xfrm>
          <a:prstGeom prst="rect">
            <a:avLst/>
          </a:prstGeom>
          <a:noFill/>
          <a:ln w="9525">
            <a:noFill/>
          </a:ln>
        </p:spPr>
      </p:pic>
      <p:pic>
        <p:nvPicPr>
          <p:cNvPr id="23" name="繁星2" descr="光效2.png"/>
          <p:cNvPicPr>
            <a:picLocks noChangeAspect="1"/>
          </p:cNvPicPr>
          <p:nvPr/>
        </p:nvPicPr>
        <p:blipFill>
          <a:blip r:embed="rId18"/>
          <a:stretch>
            <a:fillRect/>
          </a:stretch>
        </p:blipFill>
        <p:spPr>
          <a:xfrm>
            <a:off x="19396235" y="7274995"/>
            <a:ext cx="1836827" cy="1126002"/>
          </a:xfrm>
          <a:prstGeom prst="rect">
            <a:avLst/>
          </a:prstGeom>
          <a:noFill/>
          <a:ln w="9525">
            <a:noFill/>
          </a:ln>
        </p:spPr>
      </p:pic>
      <p:pic>
        <p:nvPicPr>
          <p:cNvPr id="25" name="繁星3" descr="光效2.png"/>
          <p:cNvPicPr>
            <a:picLocks noChangeAspect="1"/>
          </p:cNvPicPr>
          <p:nvPr/>
        </p:nvPicPr>
        <p:blipFill>
          <a:blip r:embed="rId19"/>
          <a:stretch>
            <a:fillRect/>
          </a:stretch>
        </p:blipFill>
        <p:spPr>
          <a:xfrm>
            <a:off x="17154233" y="8355975"/>
            <a:ext cx="1773072" cy="1094923"/>
          </a:xfrm>
          <a:prstGeom prst="rect">
            <a:avLst/>
          </a:prstGeom>
          <a:noFill/>
          <a:ln w="9525">
            <a:noFill/>
          </a:ln>
        </p:spPr>
      </p:pic>
      <p:sp>
        <p:nvSpPr>
          <p:cNvPr id="31" name="PA-任意多边形 8"/>
          <p:cNvSpPr/>
          <p:nvPr>
            <p:custDataLst>
              <p:tags r:id="rId3"/>
            </p:custDataLst>
          </p:nvPr>
        </p:nvSpPr>
        <p:spPr>
          <a:xfrm rot="19740187" flipV="1">
            <a:off x="-1553929" y="11742746"/>
            <a:ext cx="2550039" cy="67737"/>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643630">
              <a:lnSpc>
                <a:spcPct val="100000"/>
              </a:lnSpc>
              <a:spcBef>
                <a:spcPct val="0"/>
              </a:spcBef>
              <a:spcAft>
                <a:spcPct val="0"/>
              </a:spcAft>
              <a:defRPr/>
            </a:pPr>
            <a:endParaRPr lang="zh-CN" altLang="en-US" sz="3385" noProof="1">
              <a:solidFill>
                <a:srgbClr val="F6F7F2"/>
              </a:solidFill>
              <a:latin typeface="Canela Bold"/>
            </a:endParaRPr>
          </a:p>
        </p:txBody>
      </p:sp>
      <p:sp>
        <p:nvSpPr>
          <p:cNvPr id="32" name="PA-任意多边形 8"/>
          <p:cNvSpPr/>
          <p:nvPr>
            <p:custDataLst>
              <p:tags r:id="rId4"/>
            </p:custDataLst>
          </p:nvPr>
        </p:nvSpPr>
        <p:spPr>
          <a:xfrm rot="19740187" flipV="1">
            <a:off x="-1773071" y="9905923"/>
            <a:ext cx="2550039" cy="67737"/>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643630">
              <a:lnSpc>
                <a:spcPct val="100000"/>
              </a:lnSpc>
              <a:spcBef>
                <a:spcPct val="0"/>
              </a:spcBef>
              <a:spcAft>
                <a:spcPct val="0"/>
              </a:spcAft>
              <a:defRPr/>
            </a:pPr>
            <a:endParaRPr lang="zh-CN" altLang="en-US" sz="3385" noProof="1">
              <a:solidFill>
                <a:srgbClr val="F6F7F2"/>
              </a:solidFill>
              <a:latin typeface="Canela Bold"/>
            </a:endParaRPr>
          </a:p>
        </p:txBody>
      </p:sp>
      <p:sp>
        <p:nvSpPr>
          <p:cNvPr id="33" name="PA-任意多边形 8"/>
          <p:cNvSpPr/>
          <p:nvPr>
            <p:custDataLst>
              <p:tags r:id="rId5"/>
            </p:custDataLst>
          </p:nvPr>
        </p:nvSpPr>
        <p:spPr>
          <a:xfrm rot="19740187" flipV="1">
            <a:off x="1039941" y="14432850"/>
            <a:ext cx="2550039" cy="67737"/>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643630">
              <a:lnSpc>
                <a:spcPct val="100000"/>
              </a:lnSpc>
              <a:spcBef>
                <a:spcPct val="0"/>
              </a:spcBef>
              <a:spcAft>
                <a:spcPct val="0"/>
              </a:spcAft>
              <a:defRPr/>
            </a:pPr>
            <a:endParaRPr lang="zh-CN" altLang="en-US" sz="3385" noProof="1">
              <a:solidFill>
                <a:srgbClr val="F6F7F2"/>
              </a:solidFill>
              <a:latin typeface="Canela Bold"/>
            </a:endParaRPr>
          </a:p>
        </p:txBody>
      </p:sp>
      <p:sp>
        <p:nvSpPr>
          <p:cNvPr id="34" name="PA-任意多边形 8"/>
          <p:cNvSpPr/>
          <p:nvPr>
            <p:custDataLst>
              <p:tags r:id="rId6"/>
            </p:custDataLst>
          </p:nvPr>
        </p:nvSpPr>
        <p:spPr>
          <a:xfrm rot="19740187" flipV="1">
            <a:off x="-1996199" y="5734217"/>
            <a:ext cx="2550039" cy="67737"/>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643630">
              <a:lnSpc>
                <a:spcPct val="100000"/>
              </a:lnSpc>
              <a:spcBef>
                <a:spcPct val="0"/>
              </a:spcBef>
              <a:spcAft>
                <a:spcPct val="0"/>
              </a:spcAft>
              <a:defRPr/>
            </a:pPr>
            <a:endParaRPr lang="zh-CN" altLang="en-US" sz="3385" noProof="1">
              <a:solidFill>
                <a:srgbClr val="F6F7F2"/>
              </a:solidFill>
              <a:latin typeface="Canela Bold"/>
            </a:endParaRPr>
          </a:p>
        </p:txBody>
      </p:sp>
      <p:sp>
        <p:nvSpPr>
          <p:cNvPr id="35" name="PA-任意多边形 8"/>
          <p:cNvSpPr/>
          <p:nvPr>
            <p:custDataLst>
              <p:tags r:id="rId7"/>
            </p:custDataLst>
          </p:nvPr>
        </p:nvSpPr>
        <p:spPr>
          <a:xfrm rot="19740187" flipV="1">
            <a:off x="-2183469" y="18030797"/>
            <a:ext cx="2546056" cy="67737"/>
          </a:xfrm>
          <a:custGeom>
            <a:avLst/>
            <a:gdLst>
              <a:gd name="connsiteX0" fmla="*/ 375899 w 3658771"/>
              <a:gd name="connsiteY0" fmla="*/ 66655 h 351772"/>
              <a:gd name="connsiteX1" fmla="*/ 3658744 w 3658771"/>
              <a:gd name="connsiteY1" fmla="*/ 21685 h 351772"/>
              <a:gd name="connsiteX2" fmla="*/ 435859 w 3658771"/>
              <a:gd name="connsiteY2" fmla="*/ 351469 h 351772"/>
              <a:gd name="connsiteX3" fmla="*/ 375899 w 3658771"/>
              <a:gd name="connsiteY3" fmla="*/ 66655 h 351772"/>
            </a:gdLst>
            <a:ahLst/>
            <a:cxnLst>
              <a:cxn ang="0">
                <a:pos x="connsiteX0" y="connsiteY0"/>
              </a:cxn>
              <a:cxn ang="0">
                <a:pos x="connsiteX1" y="connsiteY1"/>
              </a:cxn>
              <a:cxn ang="0">
                <a:pos x="connsiteX2" y="connsiteY2"/>
              </a:cxn>
              <a:cxn ang="0">
                <a:pos x="connsiteX3" y="connsiteY3"/>
              </a:cxn>
            </a:cxnLst>
            <a:rect l="l" t="t" r="r" b="b"/>
            <a:pathLst>
              <a:path w="3658771" h="351772">
                <a:moveTo>
                  <a:pt x="375899" y="66655"/>
                </a:moveTo>
                <a:cubicBezTo>
                  <a:pt x="913047" y="11691"/>
                  <a:pt x="3648751" y="-25784"/>
                  <a:pt x="3658744" y="21685"/>
                </a:cubicBezTo>
                <a:cubicBezTo>
                  <a:pt x="3668737" y="69154"/>
                  <a:pt x="978003" y="341476"/>
                  <a:pt x="435859" y="351469"/>
                </a:cubicBezTo>
                <a:cubicBezTo>
                  <a:pt x="-106285" y="361462"/>
                  <a:pt x="-161249" y="121619"/>
                  <a:pt x="375899" y="66655"/>
                </a:cubicBezTo>
                <a:close/>
              </a:path>
            </a:pathLst>
          </a:custGeom>
          <a:gradFill flip="none" rotWithShape="1">
            <a:gsLst>
              <a:gs pos="0">
                <a:schemeClr val="accent1">
                  <a:lumMod val="5000"/>
                  <a:lumOff val="95000"/>
                  <a:alpha val="0"/>
                </a:schemeClr>
              </a:gs>
              <a:gs pos="90000">
                <a:srgbClr val="FBFFFE">
                  <a:alpha val="50000"/>
                </a:srgbClr>
              </a:gs>
              <a:gs pos="100000">
                <a:schemeClr val="bg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3643630">
              <a:lnSpc>
                <a:spcPct val="100000"/>
              </a:lnSpc>
              <a:spcBef>
                <a:spcPct val="0"/>
              </a:spcBef>
              <a:spcAft>
                <a:spcPct val="0"/>
              </a:spcAft>
              <a:defRPr/>
            </a:pPr>
            <a:endParaRPr lang="zh-CN" altLang="en-US" sz="3385" noProof="1">
              <a:solidFill>
                <a:srgbClr val="F6F7F2"/>
              </a:solidFill>
              <a:latin typeface="Canela Bold"/>
            </a:endParaRPr>
          </a:p>
        </p:txBody>
      </p:sp>
      <p:sp>
        <p:nvSpPr>
          <p:cNvPr id="6" name="矩形 5"/>
          <p:cNvSpPr/>
          <p:nvPr/>
        </p:nvSpPr>
        <p:spPr>
          <a:xfrm>
            <a:off x="9198235" y="7916434"/>
            <a:ext cx="5987537" cy="856645"/>
          </a:xfrm>
          <a:prstGeom prst="rect">
            <a:avLst/>
          </a:prstGeom>
          <a:noFill/>
          <a:ln w="9525">
            <a:noFill/>
          </a:ln>
        </p:spPr>
        <p:txBody>
          <a:bodyPr wrap="none">
            <a:spAutoFit/>
          </a:bodyPr>
          <a:lstStyle/>
          <a:p>
            <a:pPr defTabSz="708660" hangingPunct="1">
              <a:lnSpc>
                <a:spcPct val="120000"/>
              </a:lnSpc>
              <a:spcBef>
                <a:spcPts val="8965"/>
              </a:spcBef>
            </a:pPr>
            <a:r>
              <a:rPr lang="zh-CN" altLang="en-US" sz="4520" b="1" dirty="0">
                <a:solidFill>
                  <a:srgbClr val="F6F7F2"/>
                </a:solidFill>
                <a:latin typeface="微软雅黑" panose="020B0503020204020204" charset="-122"/>
                <a:ea typeface="微软雅黑" panose="020B0503020204020204" charset="-122"/>
              </a:rPr>
              <a:t>文昌国际航天城管理局</a:t>
            </a:r>
          </a:p>
        </p:txBody>
      </p:sp>
      <p:pic>
        <p:nvPicPr>
          <p:cNvPr id="2" name="图片 1" descr="e7d195523061f1c0d3ba7f298e59d031c9c3f97027ed136f882110EF8F17BAD1F2C348D17C7856EF46CB4678CC9E44EE1ABA681E3133328A7B4D22AAF822B2429426B2355AA8CC4431B8568D2CF3B73A971C260BF49B7F9C34FEEFC5971AB83A0BAFDF5A26FFF8641745B4756CCB2BA8BFACFC7F61F65251749BB40C828A6307B2956F2F5DAFD58B"/>
          <p:cNvPicPr/>
          <p:nvPr>
            <p:custDataLst>
              <p:tags r:id="rId8"/>
            </p:custDataLst>
          </p:nvPr>
        </p:nvPicPr>
        <p:blipFill>
          <a:blip r:embed="rId20" cstate="print">
            <a:extLst>
              <a:ext uri="{28A0092B-C50C-407E-A947-70E740481C1C}">
                <a14:useLocalDpi xmlns:a14="http://schemas.microsoft.com/office/drawing/2010/main" val="0"/>
              </a:ext>
            </a:extLst>
          </a:blip>
          <a:stretch>
            <a:fillRect/>
          </a:stretch>
        </p:blipFill>
        <p:spPr>
          <a:xfrm>
            <a:off x="7575171" y="7703692"/>
            <a:ext cx="3179092" cy="3162646"/>
          </a:xfrm>
          <a:prstGeom prst="rect">
            <a:avLst/>
          </a:prstGeom>
        </p:spPr>
      </p:pic>
      <p:pic>
        <p:nvPicPr>
          <p:cNvPr id="8" name="繁星1" descr="光效2.png"/>
          <p:cNvPicPr>
            <a:picLocks noChangeAspect="1"/>
          </p:cNvPicPr>
          <p:nvPr>
            <p:custDataLst>
              <p:tags r:id="rId9"/>
            </p:custDataLst>
          </p:nvPr>
        </p:nvPicPr>
        <p:blipFill>
          <a:blip r:embed="rId17"/>
          <a:stretch>
            <a:fillRect/>
          </a:stretch>
        </p:blipFill>
        <p:spPr>
          <a:xfrm>
            <a:off x="2531384" y="1351835"/>
            <a:ext cx="2435237" cy="1500359"/>
          </a:xfrm>
          <a:prstGeom prst="rect">
            <a:avLst/>
          </a:prstGeom>
          <a:noFill/>
          <a:ln w="9525">
            <a:noFill/>
          </a:ln>
        </p:spPr>
      </p:pic>
      <p:pic>
        <p:nvPicPr>
          <p:cNvPr id="10" name="繁星1" descr="光效2.png"/>
          <p:cNvPicPr>
            <a:picLocks noChangeAspect="1"/>
          </p:cNvPicPr>
          <p:nvPr>
            <p:custDataLst>
              <p:tags r:id="rId10"/>
            </p:custDataLst>
          </p:nvPr>
        </p:nvPicPr>
        <p:blipFill>
          <a:blip r:embed="rId17"/>
          <a:stretch>
            <a:fillRect/>
          </a:stretch>
        </p:blipFill>
        <p:spPr>
          <a:xfrm>
            <a:off x="2240341" y="3599275"/>
            <a:ext cx="3534195" cy="2177893"/>
          </a:xfrm>
          <a:prstGeom prst="rect">
            <a:avLst/>
          </a:prstGeom>
          <a:noFill/>
          <a:ln w="9525">
            <a:noFill/>
          </a:ln>
        </p:spPr>
      </p:pic>
      <p:pic>
        <p:nvPicPr>
          <p:cNvPr id="11" name="繁星1" descr="光效2.png"/>
          <p:cNvPicPr>
            <a:picLocks noChangeAspect="1"/>
          </p:cNvPicPr>
          <p:nvPr>
            <p:custDataLst>
              <p:tags r:id="rId11"/>
            </p:custDataLst>
          </p:nvPr>
        </p:nvPicPr>
        <p:blipFill>
          <a:blip r:embed="rId17"/>
          <a:stretch>
            <a:fillRect/>
          </a:stretch>
        </p:blipFill>
        <p:spPr>
          <a:xfrm>
            <a:off x="16865681" y="6177464"/>
            <a:ext cx="3534195" cy="2177893"/>
          </a:xfrm>
          <a:prstGeom prst="rect">
            <a:avLst/>
          </a:prstGeom>
          <a:noFill/>
          <a:ln w="9525">
            <a:noFill/>
          </a:ln>
        </p:spPr>
      </p:pic>
      <p:pic>
        <p:nvPicPr>
          <p:cNvPr id="12" name="繁星1" descr="光效2.png"/>
          <p:cNvPicPr>
            <a:picLocks noChangeAspect="1"/>
          </p:cNvPicPr>
          <p:nvPr>
            <p:custDataLst>
              <p:tags r:id="rId12"/>
            </p:custDataLst>
          </p:nvPr>
        </p:nvPicPr>
        <p:blipFill>
          <a:blip r:embed="rId17"/>
          <a:stretch>
            <a:fillRect/>
          </a:stretch>
        </p:blipFill>
        <p:spPr>
          <a:xfrm>
            <a:off x="18763269" y="3600540"/>
            <a:ext cx="3534195" cy="2177893"/>
          </a:xfrm>
          <a:prstGeom prst="rect">
            <a:avLst/>
          </a:prstGeom>
          <a:noFill/>
          <a:ln w="9525">
            <a:noFill/>
          </a:ln>
        </p:spPr>
      </p:pic>
      <p:pic>
        <p:nvPicPr>
          <p:cNvPr id="9" name="图片 8"/>
          <p:cNvPicPr>
            <a:picLocks noChangeAspect="1"/>
          </p:cNvPicPr>
          <p:nvPr/>
        </p:nvPicPr>
        <p:blipFill>
          <a:blip r:embed="rId21"/>
          <a:stretch>
            <a:fillRect/>
          </a:stretch>
        </p:blipFill>
        <p:spPr>
          <a:xfrm>
            <a:off x="2468130" y="3272193"/>
            <a:ext cx="19446477" cy="4432765"/>
          </a:xfrm>
          <a:prstGeom prst="rect">
            <a:avLst/>
          </a:prstGeom>
        </p:spPr>
      </p:pic>
      <p:sp>
        <p:nvSpPr>
          <p:cNvPr id="3" name="灯片编号占位符 2"/>
          <p:cNvSpPr txBox="1"/>
          <p:nvPr/>
        </p:nvSpPr>
        <p:spPr bwMode="auto">
          <a:xfrm>
            <a:off x="23231870" y="12402860"/>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22" presetClass="entr" presetSubtype="4"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10" presetClass="entr" presetSubtype="0" fill="hold" nodeType="withEffect">
                                  <p:stCondLst>
                                    <p:cond delay="70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cTn>
                              </p:par>
                              <p:par>
                                <p:cTn id="16" presetID="26" presetClass="emph" presetSubtype="0" repeatCount="indefinite" fill="hold" nodeType="withEffect">
                                  <p:stCondLst>
                                    <p:cond delay="100"/>
                                  </p:stCondLst>
                                  <p:childTnLst>
                                    <p:animEffect transition="out" filter="fade">
                                      <p:cBhvr>
                                        <p:cTn id="17" dur="400" tmFilter="0, 0; .2, .5; .8, .5; 1, 0"/>
                                        <p:tgtEl>
                                          <p:spTgt spid="19"/>
                                        </p:tgtEl>
                                      </p:cBhvr>
                                    </p:animEffect>
                                    <p:animScale>
                                      <p:cBhvr>
                                        <p:cTn id="18" dur="200" autoRev="1" fill="hold"/>
                                        <p:tgtEl>
                                          <p:spTgt spid="19"/>
                                        </p:tgtEl>
                                      </p:cBhvr>
                                      <p:by x="105000" y="105000"/>
                                    </p:animScale>
                                  </p:childTnLst>
                                </p:cTn>
                              </p:par>
                              <p:par>
                                <p:cTn id="19" presetID="10" presetClass="entr" presetSubtype="0" fill="hold" nodeType="withEffect">
                                  <p:stCondLst>
                                    <p:cond delay="50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childTnLst>
                                </p:cTn>
                              </p:par>
                              <p:par>
                                <p:cTn id="22" presetID="10" presetClass="entr" presetSubtype="0" fill="hold" nodeType="withEffect">
                                  <p:stCondLst>
                                    <p:cond delay="70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1000"/>
                                        <p:tgtEl>
                                          <p:spTgt spid="25"/>
                                        </p:tgtEl>
                                      </p:cBhvr>
                                    </p:animEffect>
                                  </p:childTnLst>
                                </p:cTn>
                              </p:par>
                              <p:par>
                                <p:cTn id="25" presetID="26" presetClass="emph" presetSubtype="0" repeatCount="indefinite" fill="hold" nodeType="withEffect">
                                  <p:stCondLst>
                                    <p:cond delay="200"/>
                                  </p:stCondLst>
                                  <p:childTnLst>
                                    <p:animEffect transition="out" filter="fade">
                                      <p:cBhvr>
                                        <p:cTn id="26" dur="500" tmFilter="0, 0; .2, .5; .8, .5; 1, 0"/>
                                        <p:tgtEl>
                                          <p:spTgt spid="23"/>
                                        </p:tgtEl>
                                      </p:cBhvr>
                                    </p:animEffect>
                                    <p:animScale>
                                      <p:cBhvr>
                                        <p:cTn id="27" dur="250" autoRev="1" fill="hold"/>
                                        <p:tgtEl>
                                          <p:spTgt spid="23"/>
                                        </p:tgtEl>
                                      </p:cBhvr>
                                      <p:by x="105000" y="105000"/>
                                    </p:animScale>
                                  </p:childTnLst>
                                </p:cTn>
                              </p:par>
                              <p:par>
                                <p:cTn id="28" presetID="26" presetClass="emph" presetSubtype="0" repeatCount="indefinite" fill="hold" nodeType="withEffect">
                                  <p:stCondLst>
                                    <p:cond delay="200"/>
                                  </p:stCondLst>
                                  <p:childTnLst>
                                    <p:animEffect transition="out" filter="fade">
                                      <p:cBhvr>
                                        <p:cTn id="29" dur="800" tmFilter="0, 0; .2, .5; .8, .5; 1, 0"/>
                                        <p:tgtEl>
                                          <p:spTgt spid="25"/>
                                        </p:tgtEl>
                                      </p:cBhvr>
                                    </p:animEffect>
                                    <p:animScale>
                                      <p:cBhvr>
                                        <p:cTn id="30" dur="400" autoRev="1" fill="hold"/>
                                        <p:tgtEl>
                                          <p:spTgt spid="25"/>
                                        </p:tgtEl>
                                      </p:cBhvr>
                                      <p:by x="105000" y="105000"/>
                                    </p:animScale>
                                  </p:childTnLst>
                                </p:cTn>
                              </p:par>
                              <p:par>
                                <p:cTn id="31" presetID="10" presetClass="entr" presetSubtype="0" repeatCount="indefinite" fill="hold" nodeType="withEffect">
                                  <p:stCondLst>
                                    <p:cond delay="0"/>
                                  </p:stCondLst>
                                  <p:endCondLst>
                                    <p:cond evt="onNext" delay="0">
                                      <p:tgtEl>
                                        <p:sldTgt/>
                                      </p:tgtEl>
                                    </p:cond>
                                  </p:endCondLst>
                                  <p:childTnLst>
                                    <p:set>
                                      <p:cBhvr>
                                        <p:cTn id="32" dur="1" fill="hold">
                                          <p:stCondLst>
                                            <p:cond delay="0"/>
                                          </p:stCondLst>
                                        </p:cTn>
                                        <p:tgtEl>
                                          <p:spTgt spid="31"/>
                                        </p:tgtEl>
                                        <p:attrNameLst>
                                          <p:attrName>style.visibility</p:attrName>
                                        </p:attrNameLst>
                                      </p:cBhvr>
                                      <p:to>
                                        <p:strVal val="visible"/>
                                      </p:to>
                                    </p:set>
                                    <p:animEffect transition="in" filter="fade">
                                      <p:cBhvr>
                                        <p:cTn id="33" dur="1100"/>
                                        <p:tgtEl>
                                          <p:spTgt spid="31"/>
                                        </p:tgtEl>
                                      </p:cBhvr>
                                    </p:animEffect>
                                    <p:animMotion origin="layout" path="M 1 -1 L -6.25E-07 1.11022E-16 E" pathEditMode="relative">
                                      <p:cBhvr>
                                        <p:cTn id="34" dur="1500" fill="hold">
                                          <p:stCondLst>
                                            <p:cond delay="200"/>
                                          </p:stCondLst>
                                        </p:cTn>
                                        <p:tgtEl>
                                          <p:spTgt spid="31"/>
                                        </p:tgtEl>
                                        <p:attrNameLst>
                                          <p:attrName>ppt_x</p:attrName>
                                          <p:attrName>ppt_y</p:attrName>
                                        </p:attrNameLst>
                                      </p:cBhvr>
                                    </p:animMotion>
                                    <p:animEffect transition="out" filter="fade">
                                      <p:cBhvr>
                                        <p:cTn id="35" dur="500">
                                          <p:stCondLst>
                                            <p:cond delay="1200"/>
                                          </p:stCondLst>
                                        </p:cTn>
                                        <p:tgtEl>
                                          <p:spTgt spid="31"/>
                                        </p:tgtEl>
                                      </p:cBhvr>
                                    </p:animEffect>
                                    <p:set>
                                      <p:cBhvr>
                                        <p:cTn id="36" dur="1" fill="hold">
                                          <p:stCondLst>
                                            <p:cond delay="1699"/>
                                          </p:stCondLst>
                                        </p:cTn>
                                        <p:tgtEl>
                                          <p:spTgt spid="31"/>
                                        </p:tgtEl>
                                        <p:attrNameLst>
                                          <p:attrName>style.visibility</p:attrName>
                                        </p:attrNameLst>
                                      </p:cBhvr>
                                      <p:to>
                                        <p:strVal val="hidden"/>
                                      </p:to>
                                    </p:set>
                                  </p:childTnLst>
                                </p:cTn>
                              </p:par>
                              <p:par>
                                <p:cTn id="37" presetID="10" presetClass="entr" presetSubtype="0" repeatCount="indefinite" fill="hold" nodeType="withEffect">
                                  <p:stCondLst>
                                    <p:cond delay="200"/>
                                  </p:stCondLst>
                                  <p:endCondLst>
                                    <p:cond evt="onNext" delay="0">
                                      <p:tgtEl>
                                        <p:sldTgt/>
                                      </p:tgtEl>
                                    </p:cond>
                                  </p:endCondLst>
                                  <p:childTnLst>
                                    <p:set>
                                      <p:cBhvr>
                                        <p:cTn id="38" dur="1" fill="hold">
                                          <p:stCondLst>
                                            <p:cond delay="0"/>
                                          </p:stCondLst>
                                        </p:cTn>
                                        <p:tgtEl>
                                          <p:spTgt spid="32"/>
                                        </p:tgtEl>
                                        <p:attrNameLst>
                                          <p:attrName>style.visibility</p:attrName>
                                        </p:attrNameLst>
                                      </p:cBhvr>
                                      <p:to>
                                        <p:strVal val="visible"/>
                                      </p:to>
                                    </p:set>
                                    <p:animEffect transition="in" filter="fade">
                                      <p:cBhvr>
                                        <p:cTn id="39" dur="1100"/>
                                        <p:tgtEl>
                                          <p:spTgt spid="32"/>
                                        </p:tgtEl>
                                      </p:cBhvr>
                                    </p:animEffect>
                                    <p:animMotion origin="layout" path="M 1 -1 L -6.25E-07 1.11022E-16 E" pathEditMode="relative">
                                      <p:cBhvr>
                                        <p:cTn id="40" dur="1500" fill="hold">
                                          <p:stCondLst>
                                            <p:cond delay="200"/>
                                          </p:stCondLst>
                                        </p:cTn>
                                        <p:tgtEl>
                                          <p:spTgt spid="32"/>
                                        </p:tgtEl>
                                        <p:attrNameLst>
                                          <p:attrName>ppt_x</p:attrName>
                                          <p:attrName>ppt_y</p:attrName>
                                        </p:attrNameLst>
                                      </p:cBhvr>
                                    </p:animMotion>
                                    <p:animEffect transition="out" filter="fade">
                                      <p:cBhvr>
                                        <p:cTn id="41" dur="500">
                                          <p:stCondLst>
                                            <p:cond delay="1200"/>
                                          </p:stCondLst>
                                        </p:cTn>
                                        <p:tgtEl>
                                          <p:spTgt spid="32"/>
                                        </p:tgtEl>
                                      </p:cBhvr>
                                    </p:animEffect>
                                    <p:set>
                                      <p:cBhvr>
                                        <p:cTn id="42" dur="1" fill="hold">
                                          <p:stCondLst>
                                            <p:cond delay="1699"/>
                                          </p:stCondLst>
                                        </p:cTn>
                                        <p:tgtEl>
                                          <p:spTgt spid="32"/>
                                        </p:tgtEl>
                                        <p:attrNameLst>
                                          <p:attrName>style.visibility</p:attrName>
                                        </p:attrNameLst>
                                      </p:cBhvr>
                                      <p:to>
                                        <p:strVal val="hidden"/>
                                      </p:to>
                                    </p:set>
                                  </p:childTnLst>
                                </p:cTn>
                              </p:par>
                              <p:par>
                                <p:cTn id="43" presetID="10" presetClass="entr" presetSubtype="0" repeatCount="indefinite" fill="hold" nodeType="withEffect">
                                  <p:stCondLst>
                                    <p:cond delay="400"/>
                                  </p:stCondLst>
                                  <p:endCondLst>
                                    <p:cond evt="onNext" delay="0">
                                      <p:tgtEl>
                                        <p:sldTgt/>
                                      </p:tgtEl>
                                    </p:cond>
                                  </p:endCondLst>
                                  <p:childTnLst>
                                    <p:set>
                                      <p:cBhvr>
                                        <p:cTn id="44" dur="1" fill="hold">
                                          <p:stCondLst>
                                            <p:cond delay="0"/>
                                          </p:stCondLst>
                                        </p:cTn>
                                        <p:tgtEl>
                                          <p:spTgt spid="33"/>
                                        </p:tgtEl>
                                        <p:attrNameLst>
                                          <p:attrName>style.visibility</p:attrName>
                                        </p:attrNameLst>
                                      </p:cBhvr>
                                      <p:to>
                                        <p:strVal val="visible"/>
                                      </p:to>
                                    </p:set>
                                    <p:animEffect transition="in" filter="fade">
                                      <p:cBhvr>
                                        <p:cTn id="45" dur="1100"/>
                                        <p:tgtEl>
                                          <p:spTgt spid="33"/>
                                        </p:tgtEl>
                                      </p:cBhvr>
                                    </p:animEffect>
                                    <p:animMotion origin="layout" path="M 1 -1 L -6.25E-07 1.11022E-16 E" pathEditMode="relative">
                                      <p:cBhvr>
                                        <p:cTn id="46" dur="1500" fill="hold">
                                          <p:stCondLst>
                                            <p:cond delay="200"/>
                                          </p:stCondLst>
                                        </p:cTn>
                                        <p:tgtEl>
                                          <p:spTgt spid="33"/>
                                        </p:tgtEl>
                                        <p:attrNameLst>
                                          <p:attrName>ppt_x</p:attrName>
                                          <p:attrName>ppt_y</p:attrName>
                                        </p:attrNameLst>
                                      </p:cBhvr>
                                    </p:animMotion>
                                    <p:animEffect transition="out" filter="fade">
                                      <p:cBhvr>
                                        <p:cTn id="47" dur="500">
                                          <p:stCondLst>
                                            <p:cond delay="1200"/>
                                          </p:stCondLst>
                                        </p:cTn>
                                        <p:tgtEl>
                                          <p:spTgt spid="33"/>
                                        </p:tgtEl>
                                      </p:cBhvr>
                                    </p:animEffect>
                                    <p:set>
                                      <p:cBhvr>
                                        <p:cTn id="48" dur="1" fill="hold">
                                          <p:stCondLst>
                                            <p:cond delay="1699"/>
                                          </p:stCondLst>
                                        </p:cTn>
                                        <p:tgtEl>
                                          <p:spTgt spid="33"/>
                                        </p:tgtEl>
                                        <p:attrNameLst>
                                          <p:attrName>style.visibility</p:attrName>
                                        </p:attrNameLst>
                                      </p:cBhvr>
                                      <p:to>
                                        <p:strVal val="hidden"/>
                                      </p:to>
                                    </p:set>
                                  </p:childTnLst>
                                </p:cTn>
                              </p:par>
                              <p:par>
                                <p:cTn id="49" presetID="10" presetClass="entr" presetSubtype="0" repeatCount="indefinite" fill="hold" nodeType="withEffect">
                                  <p:stCondLst>
                                    <p:cond delay="800"/>
                                  </p:stCondLst>
                                  <p:endCondLst>
                                    <p:cond evt="onNext" delay="0">
                                      <p:tgtEl>
                                        <p:sldTgt/>
                                      </p:tgtEl>
                                    </p:cond>
                                  </p:endCondLst>
                                  <p:childTnLst>
                                    <p:set>
                                      <p:cBhvr>
                                        <p:cTn id="50" dur="1" fill="hold">
                                          <p:stCondLst>
                                            <p:cond delay="0"/>
                                          </p:stCondLst>
                                        </p:cTn>
                                        <p:tgtEl>
                                          <p:spTgt spid="34"/>
                                        </p:tgtEl>
                                        <p:attrNameLst>
                                          <p:attrName>style.visibility</p:attrName>
                                        </p:attrNameLst>
                                      </p:cBhvr>
                                      <p:to>
                                        <p:strVal val="visible"/>
                                      </p:to>
                                    </p:set>
                                    <p:animEffect transition="in" filter="fade">
                                      <p:cBhvr>
                                        <p:cTn id="51" dur="1100"/>
                                        <p:tgtEl>
                                          <p:spTgt spid="34"/>
                                        </p:tgtEl>
                                      </p:cBhvr>
                                    </p:animEffect>
                                    <p:animMotion origin="layout" path="M 1 -1 L -6.25E-07 1.11022E-16 E" pathEditMode="relative">
                                      <p:cBhvr>
                                        <p:cTn id="52" dur="1500" fill="hold">
                                          <p:stCondLst>
                                            <p:cond delay="200"/>
                                          </p:stCondLst>
                                        </p:cTn>
                                        <p:tgtEl>
                                          <p:spTgt spid="34"/>
                                        </p:tgtEl>
                                        <p:attrNameLst>
                                          <p:attrName>ppt_x</p:attrName>
                                          <p:attrName>ppt_y</p:attrName>
                                        </p:attrNameLst>
                                      </p:cBhvr>
                                    </p:animMotion>
                                    <p:animEffect transition="out" filter="fade">
                                      <p:cBhvr>
                                        <p:cTn id="53" dur="500">
                                          <p:stCondLst>
                                            <p:cond delay="1200"/>
                                          </p:stCondLst>
                                        </p:cTn>
                                        <p:tgtEl>
                                          <p:spTgt spid="34"/>
                                        </p:tgtEl>
                                      </p:cBhvr>
                                    </p:animEffect>
                                    <p:set>
                                      <p:cBhvr>
                                        <p:cTn id="54" dur="1" fill="hold">
                                          <p:stCondLst>
                                            <p:cond delay="1699"/>
                                          </p:stCondLst>
                                        </p:cTn>
                                        <p:tgtEl>
                                          <p:spTgt spid="34"/>
                                        </p:tgtEl>
                                        <p:attrNameLst>
                                          <p:attrName>style.visibility</p:attrName>
                                        </p:attrNameLst>
                                      </p:cBhvr>
                                      <p:to>
                                        <p:strVal val="hidden"/>
                                      </p:to>
                                    </p:set>
                                  </p:childTnLst>
                                </p:cTn>
                              </p:par>
                              <p:par>
                                <p:cTn id="55" presetID="10" presetClass="entr" presetSubtype="0" repeatCount="indefinite" fill="hold" nodeType="withEffect">
                                  <p:stCondLst>
                                    <p:cond delay="1300"/>
                                  </p:stCondLst>
                                  <p:endCondLst>
                                    <p:cond evt="onNext" delay="0">
                                      <p:tgtEl>
                                        <p:sldTgt/>
                                      </p:tgtEl>
                                    </p:cond>
                                  </p:endCondLst>
                                  <p:childTnLst>
                                    <p:set>
                                      <p:cBhvr>
                                        <p:cTn id="56" dur="1" fill="hold">
                                          <p:stCondLst>
                                            <p:cond delay="0"/>
                                          </p:stCondLst>
                                        </p:cTn>
                                        <p:tgtEl>
                                          <p:spTgt spid="35"/>
                                        </p:tgtEl>
                                        <p:attrNameLst>
                                          <p:attrName>style.visibility</p:attrName>
                                        </p:attrNameLst>
                                      </p:cBhvr>
                                      <p:to>
                                        <p:strVal val="visible"/>
                                      </p:to>
                                    </p:set>
                                    <p:animEffect transition="in" filter="fade">
                                      <p:cBhvr>
                                        <p:cTn id="57" dur="1100"/>
                                        <p:tgtEl>
                                          <p:spTgt spid="35"/>
                                        </p:tgtEl>
                                      </p:cBhvr>
                                    </p:animEffect>
                                    <p:animMotion origin="layout" path="M 1 -1 L -6.25E-07 1.11022E-16 E" pathEditMode="relative">
                                      <p:cBhvr>
                                        <p:cTn id="58" dur="1500" fill="hold">
                                          <p:stCondLst>
                                            <p:cond delay="200"/>
                                          </p:stCondLst>
                                        </p:cTn>
                                        <p:tgtEl>
                                          <p:spTgt spid="35"/>
                                        </p:tgtEl>
                                        <p:attrNameLst>
                                          <p:attrName>ppt_x</p:attrName>
                                          <p:attrName>ppt_y</p:attrName>
                                        </p:attrNameLst>
                                      </p:cBhvr>
                                    </p:animMotion>
                                    <p:animEffect transition="out" filter="fade">
                                      <p:cBhvr>
                                        <p:cTn id="59" dur="500">
                                          <p:stCondLst>
                                            <p:cond delay="1200"/>
                                          </p:stCondLst>
                                        </p:cTn>
                                        <p:tgtEl>
                                          <p:spTgt spid="35"/>
                                        </p:tgtEl>
                                      </p:cBhvr>
                                    </p:animEffect>
                                    <p:set>
                                      <p:cBhvr>
                                        <p:cTn id="60" dur="1" fill="hold">
                                          <p:stCondLst>
                                            <p:cond delay="1699"/>
                                          </p:stCondLst>
                                        </p:cTn>
                                        <p:tgtEl>
                                          <p:spTgt spid="35"/>
                                        </p:tgtEl>
                                        <p:attrNameLst>
                                          <p:attrName>style.visibility</p:attrName>
                                        </p:attrNameLst>
                                      </p:cBhvr>
                                      <p:to>
                                        <p:strVal val="hidden"/>
                                      </p:to>
                                    </p:set>
                                  </p:childTnLst>
                                </p:cTn>
                              </p:par>
                              <p:par>
                                <p:cTn id="61" presetID="55" presetClass="entr" presetSubtype="0" fill="hold" nodeType="withEffect">
                                  <p:stCondLst>
                                    <p:cond delay="750"/>
                                  </p:stCondLst>
                                  <p:childTnLst>
                                    <p:set>
                                      <p:cBhvr>
                                        <p:cTn id="62" dur="1" fill="hold">
                                          <p:stCondLst>
                                            <p:cond delay="0"/>
                                          </p:stCondLst>
                                        </p:cTn>
                                        <p:tgtEl>
                                          <p:spTgt spid="2"/>
                                        </p:tgtEl>
                                        <p:attrNameLst>
                                          <p:attrName>style.visibility</p:attrName>
                                        </p:attrNameLst>
                                      </p:cBhvr>
                                      <p:to>
                                        <p:strVal val="visible"/>
                                      </p:to>
                                    </p:set>
                                    <p:anim calcmode="lin" valueType="num">
                                      <p:cBhvr>
                                        <p:cTn id="63" dur="1000" fill="hold"/>
                                        <p:tgtEl>
                                          <p:spTgt spid="2"/>
                                        </p:tgtEl>
                                        <p:attrNameLst>
                                          <p:attrName>ppt_w</p:attrName>
                                        </p:attrNameLst>
                                      </p:cBhvr>
                                      <p:tavLst>
                                        <p:tav tm="0">
                                          <p:val>
                                            <p:strVal val="#ppt_w*0.70"/>
                                          </p:val>
                                        </p:tav>
                                        <p:tav tm="100000">
                                          <p:val>
                                            <p:strVal val="#ppt_w"/>
                                          </p:val>
                                        </p:tav>
                                      </p:tavLst>
                                    </p:anim>
                                    <p:anim calcmode="lin" valueType="num">
                                      <p:cBhvr>
                                        <p:cTn id="64" dur="1000" fill="hold"/>
                                        <p:tgtEl>
                                          <p:spTgt spid="2"/>
                                        </p:tgtEl>
                                        <p:attrNameLst>
                                          <p:attrName>ppt_h</p:attrName>
                                        </p:attrNameLst>
                                      </p:cBhvr>
                                      <p:tavLst>
                                        <p:tav tm="0">
                                          <p:val>
                                            <p:strVal val="#ppt_h"/>
                                          </p:val>
                                        </p:tav>
                                        <p:tav tm="100000">
                                          <p:val>
                                            <p:strVal val="#ppt_h"/>
                                          </p:val>
                                        </p:tav>
                                      </p:tavLst>
                                    </p:anim>
                                    <p:animEffect transition="in" filter="fade">
                                      <p:cBhvr>
                                        <p:cTn id="65" dur="1000"/>
                                        <p:tgtEl>
                                          <p:spTgt spid="2"/>
                                        </p:tgtEl>
                                      </p:cBhvr>
                                    </p:animEffect>
                                  </p:childTnLst>
                                </p:cTn>
                              </p:par>
                              <p:par>
                                <p:cTn id="66" presetID="63" presetClass="path" presetSubtype="0" accel="50000" decel="50000" fill="hold" nodeType="withEffect">
                                  <p:stCondLst>
                                    <p:cond delay="0"/>
                                  </p:stCondLst>
                                  <p:childTnLst>
                                    <p:animMotion origin="layout" path="M 0 0 L 0.244617 0.000882007 " pathEditMode="relative" rAng="0" ptsTypes="">
                                      <p:cBhvr>
                                        <p:cTn id="67" dur="3000" fill="hold"/>
                                        <p:tgtEl>
                                          <p:spTgt spid="2"/>
                                        </p:tgtEl>
                                        <p:attrNameLst>
                                          <p:attrName>ppt_x</p:attrName>
                                          <p:attrName>ppt_y</p:attrName>
                                        </p:attrNameLst>
                                      </p:cBhvr>
                                      <p:rCtr x="250" y="0"/>
                                    </p:animMotion>
                                  </p:childTnLst>
                                </p:cTn>
                              </p:par>
                              <p:par>
                                <p:cTn id="68" presetID="10" presetClass="entr" presetSubtype="0" fill="hold" nodeType="withEffect">
                                  <p:stCondLst>
                                    <p:cond delay="700"/>
                                  </p:stCondLst>
                                  <p:childTnLst>
                                    <p:set>
                                      <p:cBhvr>
                                        <p:cTn id="69" dur="1" fill="hold">
                                          <p:stCondLst>
                                            <p:cond delay="0"/>
                                          </p:stCondLst>
                                        </p:cTn>
                                        <p:tgtEl>
                                          <p:spTgt spid="8"/>
                                        </p:tgtEl>
                                        <p:attrNameLst>
                                          <p:attrName>style.visibility</p:attrName>
                                        </p:attrNameLst>
                                      </p:cBhvr>
                                      <p:to>
                                        <p:strVal val="visible"/>
                                      </p:to>
                                    </p:set>
                                    <p:animEffect transition="in" filter="fade">
                                      <p:cBhvr>
                                        <p:cTn id="70" dur="1000"/>
                                        <p:tgtEl>
                                          <p:spTgt spid="8"/>
                                        </p:tgtEl>
                                      </p:cBhvr>
                                    </p:animEffect>
                                  </p:childTnLst>
                                </p:cTn>
                              </p:par>
                              <p:par>
                                <p:cTn id="71" presetID="26" presetClass="emph" presetSubtype="0" repeatCount="indefinite" fill="hold" nodeType="withEffect">
                                  <p:stCondLst>
                                    <p:cond delay="100"/>
                                  </p:stCondLst>
                                  <p:childTnLst>
                                    <p:animEffect transition="out" filter="fade">
                                      <p:cBhvr>
                                        <p:cTn id="72" dur="400" tmFilter="0, 0; .2, .5; .8, .5; 1, 0"/>
                                        <p:tgtEl>
                                          <p:spTgt spid="8"/>
                                        </p:tgtEl>
                                      </p:cBhvr>
                                    </p:animEffect>
                                    <p:animScale>
                                      <p:cBhvr>
                                        <p:cTn id="73" dur="200" autoRev="1" fill="hold"/>
                                        <p:tgtEl>
                                          <p:spTgt spid="8"/>
                                        </p:tgtEl>
                                      </p:cBhvr>
                                      <p:by x="105000" y="105000"/>
                                    </p:animScale>
                                  </p:childTnLst>
                                </p:cTn>
                              </p:par>
                              <p:par>
                                <p:cTn id="74" presetID="10" presetClass="entr" presetSubtype="0" fill="hold" nodeType="withEffect">
                                  <p:stCondLst>
                                    <p:cond delay="700"/>
                                  </p:stCondLst>
                                  <p:childTnLst>
                                    <p:set>
                                      <p:cBhvr>
                                        <p:cTn id="75" dur="1" fill="hold">
                                          <p:stCondLst>
                                            <p:cond delay="0"/>
                                          </p:stCondLst>
                                        </p:cTn>
                                        <p:tgtEl>
                                          <p:spTgt spid="10"/>
                                        </p:tgtEl>
                                        <p:attrNameLst>
                                          <p:attrName>style.visibility</p:attrName>
                                        </p:attrNameLst>
                                      </p:cBhvr>
                                      <p:to>
                                        <p:strVal val="visible"/>
                                      </p:to>
                                    </p:set>
                                    <p:animEffect transition="in" filter="fade">
                                      <p:cBhvr>
                                        <p:cTn id="76" dur="1000"/>
                                        <p:tgtEl>
                                          <p:spTgt spid="10"/>
                                        </p:tgtEl>
                                      </p:cBhvr>
                                    </p:animEffect>
                                  </p:childTnLst>
                                </p:cTn>
                              </p:par>
                              <p:par>
                                <p:cTn id="77" presetID="26" presetClass="emph" presetSubtype="0" repeatCount="indefinite" fill="hold" nodeType="withEffect">
                                  <p:stCondLst>
                                    <p:cond delay="100"/>
                                  </p:stCondLst>
                                  <p:childTnLst>
                                    <p:animEffect transition="out" filter="fade">
                                      <p:cBhvr>
                                        <p:cTn id="78" dur="400" tmFilter="0, 0; .2, .5; .8, .5; 1, 0"/>
                                        <p:tgtEl>
                                          <p:spTgt spid="10"/>
                                        </p:tgtEl>
                                      </p:cBhvr>
                                    </p:animEffect>
                                    <p:animScale>
                                      <p:cBhvr>
                                        <p:cTn id="79" dur="200" autoRev="1" fill="hold"/>
                                        <p:tgtEl>
                                          <p:spTgt spid="10"/>
                                        </p:tgtEl>
                                      </p:cBhvr>
                                      <p:by x="105000" y="105000"/>
                                    </p:animScale>
                                  </p:childTnLst>
                                </p:cTn>
                              </p:par>
                              <p:par>
                                <p:cTn id="80" presetID="10" presetClass="entr" presetSubtype="0" fill="hold" nodeType="withEffect">
                                  <p:stCondLst>
                                    <p:cond delay="700"/>
                                  </p:stCondLst>
                                  <p:childTnLst>
                                    <p:set>
                                      <p:cBhvr>
                                        <p:cTn id="81" dur="1" fill="hold">
                                          <p:stCondLst>
                                            <p:cond delay="0"/>
                                          </p:stCondLst>
                                        </p:cTn>
                                        <p:tgtEl>
                                          <p:spTgt spid="11"/>
                                        </p:tgtEl>
                                        <p:attrNameLst>
                                          <p:attrName>style.visibility</p:attrName>
                                        </p:attrNameLst>
                                      </p:cBhvr>
                                      <p:to>
                                        <p:strVal val="visible"/>
                                      </p:to>
                                    </p:set>
                                    <p:animEffect transition="in" filter="fade">
                                      <p:cBhvr>
                                        <p:cTn id="82" dur="1000"/>
                                        <p:tgtEl>
                                          <p:spTgt spid="11"/>
                                        </p:tgtEl>
                                      </p:cBhvr>
                                    </p:animEffect>
                                  </p:childTnLst>
                                </p:cTn>
                              </p:par>
                              <p:par>
                                <p:cTn id="83" presetID="26" presetClass="emph" presetSubtype="0" repeatCount="indefinite" fill="hold" nodeType="withEffect">
                                  <p:stCondLst>
                                    <p:cond delay="100"/>
                                  </p:stCondLst>
                                  <p:childTnLst>
                                    <p:animEffect transition="out" filter="fade">
                                      <p:cBhvr>
                                        <p:cTn id="84" dur="400" tmFilter="0, 0; .2, .5; .8, .5; 1, 0"/>
                                        <p:tgtEl>
                                          <p:spTgt spid="11"/>
                                        </p:tgtEl>
                                      </p:cBhvr>
                                    </p:animEffect>
                                    <p:animScale>
                                      <p:cBhvr>
                                        <p:cTn id="85" dur="200" autoRev="1" fill="hold"/>
                                        <p:tgtEl>
                                          <p:spTgt spid="11"/>
                                        </p:tgtEl>
                                      </p:cBhvr>
                                      <p:by x="105000" y="105000"/>
                                    </p:animScale>
                                  </p:childTnLst>
                                </p:cTn>
                              </p:par>
                              <p:par>
                                <p:cTn id="86" presetID="10" presetClass="entr" presetSubtype="0" fill="hold" nodeType="withEffect">
                                  <p:stCondLst>
                                    <p:cond delay="700"/>
                                  </p:stCondLst>
                                  <p:childTnLst>
                                    <p:set>
                                      <p:cBhvr>
                                        <p:cTn id="87" dur="1" fill="hold">
                                          <p:stCondLst>
                                            <p:cond delay="0"/>
                                          </p:stCondLst>
                                        </p:cTn>
                                        <p:tgtEl>
                                          <p:spTgt spid="12"/>
                                        </p:tgtEl>
                                        <p:attrNameLst>
                                          <p:attrName>style.visibility</p:attrName>
                                        </p:attrNameLst>
                                      </p:cBhvr>
                                      <p:to>
                                        <p:strVal val="visible"/>
                                      </p:to>
                                    </p:set>
                                    <p:animEffect transition="in" filter="fade">
                                      <p:cBhvr>
                                        <p:cTn id="88" dur="1000"/>
                                        <p:tgtEl>
                                          <p:spTgt spid="12"/>
                                        </p:tgtEl>
                                      </p:cBhvr>
                                    </p:animEffect>
                                  </p:childTnLst>
                                </p:cTn>
                              </p:par>
                              <p:par>
                                <p:cTn id="89" presetID="26" presetClass="emph" presetSubtype="0" repeatCount="indefinite" fill="hold" nodeType="withEffect">
                                  <p:stCondLst>
                                    <p:cond delay="100"/>
                                  </p:stCondLst>
                                  <p:childTnLst>
                                    <p:animEffect transition="out" filter="fade">
                                      <p:cBhvr>
                                        <p:cTn id="90" dur="400" tmFilter="0, 0; .2, .5; .8, .5; 1, 0"/>
                                        <p:tgtEl>
                                          <p:spTgt spid="12"/>
                                        </p:tgtEl>
                                      </p:cBhvr>
                                    </p:animEffect>
                                    <p:animScale>
                                      <p:cBhvr>
                                        <p:cTn id="91" dur="200" autoRev="1" fill="hold"/>
                                        <p:tgtEl>
                                          <p:spTgt spid="1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09" y="690841"/>
            <a:ext cx="2422586"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3" y="2062376"/>
            <a:ext cx="9864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13664345" y="2993413"/>
            <a:ext cx="3538120" cy="1003192"/>
            <a:chOff x="2338" y="6658"/>
            <a:chExt cx="3154" cy="1312"/>
          </a:xfrm>
        </p:grpSpPr>
        <p:sp>
          <p:nvSpPr>
            <p:cNvPr id="15" name="矩形: 圆角 4"/>
            <p:cNvSpPr/>
            <p:nvPr/>
          </p:nvSpPr>
          <p:spPr>
            <a:xfrm>
              <a:off x="2338" y="6658"/>
              <a:ext cx="3154" cy="1312"/>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sp>
          <p:nvSpPr>
            <p:cNvPr id="16" name="文本框 15"/>
            <p:cNvSpPr txBox="1"/>
            <p:nvPr/>
          </p:nvSpPr>
          <p:spPr>
            <a:xfrm>
              <a:off x="2922" y="6741"/>
              <a:ext cx="2365" cy="1083"/>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sz="4780" b="0" i="0" u="none" strike="noStrike" kern="1200" cap="none" spc="0" normalizeH="0" baseline="0" noProof="0" dirty="0">
                  <a:ln>
                    <a:noFill/>
                  </a:ln>
                  <a:solidFill>
                    <a:sysClr val="window" lastClr="FFFFFF"/>
                  </a:solidFill>
                  <a:effectLst/>
                  <a:uLnTx/>
                  <a:uFillTx/>
                  <a:latin typeface="方正大黑体_GBK" panose="02010600010101010101" charset="-122"/>
                  <a:ea typeface="方正大黑体_GBK" panose="02010600010101010101" charset="-122"/>
                  <a:cs typeface="方正大黑体_GBK" panose="02010600010101010101" charset="-122"/>
                  <a:sym typeface="Proxima Nova Medium"/>
                </a:rPr>
                <a:t>发射区</a:t>
              </a:r>
            </a:p>
          </p:txBody>
        </p:sp>
        <p:sp>
          <p:nvSpPr>
            <p:cNvPr id="17" name="椭圆 16"/>
            <p:cNvSpPr/>
            <p:nvPr/>
          </p:nvSpPr>
          <p:spPr>
            <a:xfrm>
              <a:off x="2642" y="7041"/>
              <a:ext cx="356" cy="552"/>
            </a:xfrm>
            <a:prstGeom prst="ellipse">
              <a:avLst/>
            </a:prstGeom>
            <a:gradFill>
              <a:gsLst>
                <a:gs pos="0">
                  <a:sysClr val="window" lastClr="FFFFFF"/>
                </a:gs>
                <a:gs pos="100000">
                  <a:sysClr val="window" lastClr="FFFFFF">
                    <a:alpha val="0"/>
                  </a:sysClr>
                </a:gs>
              </a:gsLst>
              <a:lin ang="2700000" scaled="0"/>
            </a:gradFill>
            <a:ln w="12700" cap="flat" cmpd="sng" algn="ctr">
              <a:noFill/>
              <a:prstDash val="solid"/>
              <a:miter lim="800000"/>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grpSp>
      <p:sp>
        <p:nvSpPr>
          <p:cNvPr id="18" name="文本框 17"/>
          <p:cNvSpPr txBox="1"/>
          <p:nvPr/>
        </p:nvSpPr>
        <p:spPr>
          <a:xfrm>
            <a:off x="13287248" y="4791239"/>
            <a:ext cx="9877552" cy="2766848"/>
          </a:xfrm>
          <a:prstGeom prst="rect">
            <a:avLst/>
          </a:prstGeom>
          <a:noFill/>
          <a:ln w="9525">
            <a:noFill/>
          </a:ln>
        </p:spPr>
        <p:txBody>
          <a:bodyPr wrap="square">
            <a:spAutoFit/>
          </a:bodyPr>
          <a:lstStyle/>
          <a:p>
            <a:pPr marL="571500" marR="0" lvl="0" indent="-571500" algn="l" defTabSz="1828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在现有文昌航天发射中心的基础上，</a:t>
            </a:r>
            <a:r>
              <a:rPr lang="zh-CN" altLang="en-US" sz="3190"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打造</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海南商业航天发射场；</a:t>
            </a:r>
            <a:endParaRPr kumimoji="0" lang="en-US" altLang="zh-CN"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endParaRPr>
          </a:p>
          <a:p>
            <a:pPr marL="571500" marR="0" lvl="0" indent="-571500" algn="l" defTabSz="1828800" rtl="0" eaLnBrk="1" fontAlgn="auto" latinLnBrk="0" hangingPunct="1">
              <a:lnSpc>
                <a:spcPct val="14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目前，一号工位已于</a:t>
            </a:r>
            <a:r>
              <a:rPr kumimoji="0" lang="en-US" altLang="zh-CN"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2022</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年</a:t>
            </a:r>
            <a:r>
              <a:rPr kumimoji="0" lang="en-US" altLang="zh-CN"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7</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月</a:t>
            </a:r>
            <a:r>
              <a:rPr kumimoji="0" lang="en-US" altLang="zh-CN"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6</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日正式开工建设，</a:t>
            </a:r>
            <a:r>
              <a:rPr kumimoji="0" sz="3190" b="1" i="0" u="none" strike="noStrike" kern="1200" cap="none" spc="0" normalizeH="0" baseline="0" noProof="0" dirty="0" err="1">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二号工位</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已</a:t>
            </a:r>
            <a:r>
              <a:rPr kumimoji="0"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于</a:t>
            </a:r>
            <a:r>
              <a:rPr kumimoji="0" 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2022</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年</a:t>
            </a:r>
            <a:r>
              <a:rPr kumimoji="0"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10月30日正式开工</a:t>
            </a:r>
            <a:r>
              <a:rPr kumimoji="0" lang="zh-CN" alt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建设。</a:t>
            </a:r>
            <a:endParaRPr kumimoji="0"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endParaRPr>
          </a:p>
        </p:txBody>
      </p:sp>
      <p:pic>
        <p:nvPicPr>
          <p:cNvPr id="24" name="Picture 2" descr="G:\20221120航天城\5464.png5464"/>
          <p:cNvPicPr>
            <a:picLocks noChangeAspect="1" noChangeArrowheads="1"/>
          </p:cNvPicPr>
          <p:nvPr/>
        </p:nvPicPr>
        <p:blipFill>
          <a:blip r:embed="rId4">
            <a:lum bright="-6000" contrast="12000"/>
          </a:blip>
          <a:srcRect/>
          <a:stretch>
            <a:fillRect/>
          </a:stretch>
        </p:blipFill>
        <p:spPr bwMode="auto">
          <a:xfrm>
            <a:off x="1372589" y="3135567"/>
            <a:ext cx="6561858" cy="4081078"/>
          </a:xfrm>
          <a:prstGeom prst="round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pic>
        <p:nvPicPr>
          <p:cNvPr id="25" name="Picture 2" descr="G:\20221120航天城\d50735fae6cd7b892c607edd9cd06cacd8330e5b.webp.jpgd50735fae6cd7b892c607edd9cd06cacd8330e5b.webp"/>
          <p:cNvPicPr>
            <a:picLocks noChangeAspect="1" noChangeArrowheads="1"/>
          </p:cNvPicPr>
          <p:nvPr/>
        </p:nvPicPr>
        <p:blipFill>
          <a:blip r:embed="rId5">
            <a:lum bright="-6000" contrast="12000"/>
          </a:blip>
          <a:srcRect b="12444"/>
          <a:stretch>
            <a:fillRect/>
          </a:stretch>
        </p:blipFill>
        <p:spPr bwMode="auto">
          <a:xfrm>
            <a:off x="5530836" y="6507578"/>
            <a:ext cx="6593484" cy="4197464"/>
          </a:xfrm>
          <a:prstGeom prst="round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57200" rtl="0" eaLnBrk="1" fontAlgn="base" latinLnBrk="0" hangingPunct="1">
              <a:lnSpc>
                <a:spcPct val="90000"/>
              </a:lnSpc>
              <a:spcBef>
                <a:spcPct val="0"/>
              </a:spcBef>
              <a:spcAft>
                <a:spcPct val="0"/>
              </a:spcAft>
              <a:buClrTx/>
              <a:buSzTx/>
              <a:buFontTx/>
              <a:buNone/>
              <a:defRPr/>
            </a:pPr>
            <a:fld id="{0993CB4A-6EEA-46FD-9979-B362ED726F61}" type="slidenum">
              <a:rPr kumimoji="0" lang="zh-CN" altLang="en-US" sz="3600" b="0" i="0" u="none" strike="noStrike" kern="1200" cap="none" spc="0" normalizeH="0" baseline="0" noProof="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rPr>
              <a:t>10</a:t>
            </a:fld>
            <a:endParaRPr kumimoji="0" lang="zh-CN" altLang="en-US" sz="3600" b="0" i="0" u="none" strike="noStrike" kern="1200" cap="none" spc="0" normalizeH="0" baseline="0" noProof="0" dirty="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endParaRPr>
          </a:p>
        </p:txBody>
      </p:sp>
      <p:sp>
        <p:nvSpPr>
          <p:cNvPr id="3" name="文本框 2"/>
          <p:cNvSpPr txBox="1"/>
          <p:nvPr>
            <p:custDataLst>
              <p:tags r:id="rId1"/>
            </p:custDataLst>
          </p:nvPr>
        </p:nvSpPr>
        <p:spPr>
          <a:xfrm>
            <a:off x="857409" y="752944"/>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2.</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园区总体规划布局</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三区</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09" y="690841"/>
            <a:ext cx="2422586"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3" y="2062376"/>
            <a:ext cx="9864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19" name="组合 18"/>
          <p:cNvGrpSpPr/>
          <p:nvPr/>
        </p:nvGrpSpPr>
        <p:grpSpPr>
          <a:xfrm>
            <a:off x="14221557" y="2780625"/>
            <a:ext cx="3538120" cy="1003192"/>
            <a:chOff x="2338" y="6658"/>
            <a:chExt cx="3154" cy="1312"/>
          </a:xfrm>
        </p:grpSpPr>
        <p:sp>
          <p:nvSpPr>
            <p:cNvPr id="20" name="矩形: 圆角 4"/>
            <p:cNvSpPr/>
            <p:nvPr/>
          </p:nvSpPr>
          <p:spPr>
            <a:xfrm>
              <a:off x="2338" y="6658"/>
              <a:ext cx="3154" cy="1312"/>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sp>
          <p:nvSpPr>
            <p:cNvPr id="21" name="文本框 20"/>
            <p:cNvSpPr txBox="1"/>
            <p:nvPr/>
          </p:nvSpPr>
          <p:spPr>
            <a:xfrm>
              <a:off x="2922" y="6741"/>
              <a:ext cx="2365" cy="1083"/>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sz="4780" b="0" i="0" u="none" strike="noStrike" kern="1200" cap="none" spc="0" normalizeH="0" baseline="0" noProof="0" dirty="0">
                  <a:ln>
                    <a:noFill/>
                  </a:ln>
                  <a:solidFill>
                    <a:sysClr val="window" lastClr="FFFFFF"/>
                  </a:solidFill>
                  <a:effectLst/>
                  <a:uLnTx/>
                  <a:uFillTx/>
                  <a:latin typeface="方正大黑体_GBK" panose="02010600010101010101" charset="-122"/>
                  <a:ea typeface="方正大黑体_GBK" panose="02010600010101010101" charset="-122"/>
                  <a:cs typeface="方正大黑体_GBK" panose="02010600010101010101" charset="-122"/>
                  <a:sym typeface="Proxima Nova Medium"/>
                </a:rPr>
                <a:t>旅游区</a:t>
              </a:r>
            </a:p>
          </p:txBody>
        </p:sp>
        <p:sp>
          <p:nvSpPr>
            <p:cNvPr id="22" name="椭圆 21"/>
            <p:cNvSpPr/>
            <p:nvPr/>
          </p:nvSpPr>
          <p:spPr>
            <a:xfrm>
              <a:off x="2642" y="7041"/>
              <a:ext cx="356" cy="552"/>
            </a:xfrm>
            <a:prstGeom prst="ellipse">
              <a:avLst/>
            </a:prstGeom>
            <a:gradFill>
              <a:gsLst>
                <a:gs pos="0">
                  <a:sysClr val="window" lastClr="FFFFFF"/>
                </a:gs>
                <a:gs pos="100000">
                  <a:sysClr val="window" lastClr="FFFFFF">
                    <a:alpha val="0"/>
                  </a:sysClr>
                </a:gs>
              </a:gsLst>
              <a:lin ang="2700000" scaled="0"/>
            </a:gradFill>
            <a:ln w="12700" cap="flat" cmpd="sng" algn="ctr">
              <a:noFill/>
              <a:prstDash val="solid"/>
              <a:miter lim="800000"/>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grpSp>
      <p:sp>
        <p:nvSpPr>
          <p:cNvPr id="23" name="文本框 22"/>
          <p:cNvSpPr txBox="1"/>
          <p:nvPr/>
        </p:nvSpPr>
        <p:spPr>
          <a:xfrm>
            <a:off x="13882560" y="4681057"/>
            <a:ext cx="10120466" cy="2176943"/>
          </a:xfrm>
          <a:prstGeom prst="rect">
            <a:avLst/>
          </a:prstGeom>
          <a:noFill/>
          <a:ln w="9525">
            <a:noFill/>
          </a:ln>
        </p:spPr>
        <p:txBody>
          <a:bodyPr>
            <a:spAutoFit/>
          </a:bodyPr>
          <a:lstStyle/>
          <a:p>
            <a:pPr marL="571500" marR="0" lvl="0" indent="-571500" algn="l" defTabSz="1828800" rtl="0" eaLnBrk="1" fontAlgn="auto" latinLnBrk="0" hangingPunct="1">
              <a:lnSpc>
                <a:spcPct val="130000"/>
              </a:lnSpc>
              <a:spcBef>
                <a:spcPts val="0"/>
              </a:spcBef>
              <a:spcAft>
                <a:spcPts val="0"/>
              </a:spcAft>
              <a:buClrTx/>
              <a:buSzTx/>
              <a:buFont typeface="Arial" panose="020B0604020202020204" pitchFamily="34" charset="0"/>
              <a:buChar char="•"/>
              <a:defRPr/>
            </a:pPr>
            <a:r>
              <a:rPr kumimoji="0"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规划开发范围约2000亩</a:t>
            </a:r>
            <a:r>
              <a:rPr kumimoji="0" lang="zh-CN" altLang="en-US"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a:t>
            </a:r>
            <a:endParaRPr kumimoji="0"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endParaRPr>
          </a:p>
          <a:p>
            <a:pPr marL="571500" marR="0" lvl="0" indent="-571500" algn="l" defTabSz="1828800" rtl="0" eaLnBrk="1" fontAlgn="auto" latinLnBrk="0" hangingPunct="1">
              <a:lnSpc>
                <a:spcPct val="130000"/>
              </a:lnSpc>
              <a:spcBef>
                <a:spcPts val="0"/>
              </a:spcBef>
              <a:spcAft>
                <a:spcPts val="0"/>
              </a:spcAft>
              <a:buClrTx/>
              <a:buSzTx/>
              <a:buFont typeface="Arial" panose="020B0604020202020204" pitchFamily="34" charset="0"/>
              <a:buChar char="•"/>
              <a:defRPr/>
            </a:pPr>
            <a:r>
              <a:rPr kumimoji="0" sz="3590" b="1" i="0" u="none" strike="noStrike" kern="1200" cap="none" spc="0" normalizeH="0" baseline="0" noProof="0" dirty="0" err="1">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计划打造世界级航天主题公园</a:t>
            </a:r>
            <a:r>
              <a:rPr kumimoji="0" lang="zh-CN" altLang="en-US"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a:t>
            </a:r>
            <a:endParaRPr kumimoji="0"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endParaRPr>
          </a:p>
          <a:p>
            <a:pPr marL="571500" marR="0" lvl="0" indent="-571500" algn="l" defTabSz="1828800" rtl="0" eaLnBrk="1" fontAlgn="auto" latinLnBrk="0" hangingPunct="1">
              <a:lnSpc>
                <a:spcPct val="130000"/>
              </a:lnSpc>
              <a:spcBef>
                <a:spcPts val="0"/>
              </a:spcBef>
              <a:spcAft>
                <a:spcPts val="0"/>
              </a:spcAft>
              <a:buClrTx/>
              <a:buSzTx/>
              <a:buFont typeface="Arial" panose="020B0604020202020204" pitchFamily="34" charset="0"/>
              <a:buChar char="•"/>
              <a:defRPr/>
            </a:pPr>
            <a:r>
              <a:rPr kumimoji="0" sz="3590" b="1" i="0" u="none" strike="noStrike" kern="1200" cap="none" spc="0" normalizeH="0" baseline="0" noProof="0" dirty="0" err="1">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培育“航天+旅游”新业态</a:t>
            </a:r>
            <a:r>
              <a:rPr kumimoji="0" lang="zh-CN" altLang="en-US"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rPr>
              <a:t>。</a:t>
            </a:r>
            <a:endParaRPr kumimoji="0" sz="35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endParaRPr>
          </a:p>
        </p:txBody>
      </p:sp>
      <p:pic>
        <p:nvPicPr>
          <p:cNvPr id="6" name="图片 5" descr="1668965145603"/>
          <p:cNvPicPr>
            <a:picLocks noChangeAspect="1"/>
          </p:cNvPicPr>
          <p:nvPr/>
        </p:nvPicPr>
        <p:blipFill>
          <a:blip r:embed="rId4">
            <a:lum contrast="12000"/>
          </a:blip>
          <a:srcRect l="13021" r="4930"/>
          <a:stretch>
            <a:fillRect/>
          </a:stretch>
        </p:blipFill>
        <p:spPr bwMode="auto">
          <a:xfrm>
            <a:off x="1472341" y="3586094"/>
            <a:ext cx="11202092" cy="6281684"/>
          </a:xfrm>
          <a:prstGeom prst="roundRect">
            <a:avLst/>
          </a:prstGeom>
          <a:noFill/>
          <a:effectLst>
            <a:outerShdw blurRad="76200" dir="13500000" sy="23000" kx="1200000" algn="br" rotWithShape="0">
              <a:prstClr val="black">
                <a:alpha val="20000"/>
              </a:prstClr>
            </a:outerShdw>
            <a:reflection blurRad="6350" stA="52000" endA="300" endPos="35000" dir="5400000" sy="-100000" algn="bl" rotWithShape="0"/>
          </a:effectLst>
          <a:extLst>
            <a:ext uri="{909E8E84-426E-40DD-AFC4-6F175D3DCCD1}">
              <a14:hiddenFill xmlns:a14="http://schemas.microsoft.com/office/drawing/2010/main">
                <a:solidFill>
                  <a:srgbClr val="FFFFFF"/>
                </a:solidFill>
              </a14:hiddenFill>
            </a:ext>
          </a:extLst>
        </p:spPr>
      </p:pic>
      <p:sp>
        <p:nvSpPr>
          <p:cNvPr id="8"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57200" rtl="0" eaLnBrk="1" fontAlgn="base" latinLnBrk="0" hangingPunct="1">
              <a:lnSpc>
                <a:spcPct val="90000"/>
              </a:lnSpc>
              <a:spcBef>
                <a:spcPct val="0"/>
              </a:spcBef>
              <a:spcAft>
                <a:spcPct val="0"/>
              </a:spcAft>
              <a:buClrTx/>
              <a:buSzTx/>
              <a:buFontTx/>
              <a:buNone/>
              <a:defRPr/>
            </a:pPr>
            <a:fld id="{0993CB4A-6EEA-46FD-9979-B362ED726F61}" type="slidenum">
              <a:rPr kumimoji="0" lang="zh-CN" altLang="en-US" sz="3600" b="0" i="0" u="none" strike="noStrike" kern="1200" cap="none" spc="0" normalizeH="0" baseline="0" noProof="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rPr>
              <a:t>11</a:t>
            </a:fld>
            <a:endParaRPr kumimoji="0" lang="zh-CN" altLang="en-US" sz="3600" b="0" i="0" u="none" strike="noStrike" kern="1200" cap="none" spc="0" normalizeH="0" baseline="0" noProof="0" dirty="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endParaRPr>
          </a:p>
        </p:txBody>
      </p:sp>
      <p:sp>
        <p:nvSpPr>
          <p:cNvPr id="3" name="文本框 2"/>
          <p:cNvSpPr txBox="1"/>
          <p:nvPr>
            <p:custDataLst>
              <p:tags r:id="rId1"/>
            </p:custDataLst>
          </p:nvPr>
        </p:nvSpPr>
        <p:spPr>
          <a:xfrm>
            <a:off x="786924" y="681508"/>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2.</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园区总体规划布局</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三区</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6"/>
          <p:cNvSpPr txBox="1"/>
          <p:nvPr/>
        </p:nvSpPr>
        <p:spPr>
          <a:xfrm>
            <a:off x="1123808" y="9395512"/>
            <a:ext cx="4108732" cy="2105576"/>
          </a:xfrm>
          <a:prstGeom prst="rect">
            <a:avLst/>
          </a:prstGeom>
          <a:noFill/>
        </p:spPr>
        <p:txBody>
          <a:bodyPr wrap="square" rtlCol="0">
            <a:spAutoFit/>
          </a:bodyPr>
          <a:lstStyle/>
          <a:p>
            <a:pPr>
              <a:lnSpc>
                <a:spcPts val="3200"/>
              </a:lnSpc>
            </a:pPr>
            <a:r>
              <a:rPr lang="zh-CN" altLang="en-US" sz="2200" b="1" dirty="0">
                <a:solidFill>
                  <a:schemeClr val="bg1"/>
                </a:solidFill>
                <a:latin typeface="宋体" panose="02010600030101010101" pitchFamily="2" charset="-122"/>
                <a:ea typeface="宋体" panose="02010600030101010101" pitchFamily="2" charset="-122"/>
                <a:sym typeface="Bebas" pitchFamily="2" charset="0"/>
              </a:rPr>
              <a:t>文昌市位于海南岛东北部，三面环海，是国家 “一带一路”战略重要</a:t>
            </a:r>
            <a:r>
              <a:rPr lang="zh-CN" altLang="en-US" sz="2200" b="1" dirty="0">
                <a:solidFill>
                  <a:schemeClr val="bg1"/>
                </a:solidFill>
                <a:latin typeface="宋体" panose="02010600030101010101" pitchFamily="2" charset="-122"/>
                <a:sym typeface="Bebas" pitchFamily="2" charset="0"/>
              </a:rPr>
              <a:t>支点，作为海南东北部重要的滨海城市，文昌国际航天城发展迅猛。</a:t>
            </a:r>
            <a:endParaRPr lang="en-US" sz="2200" b="1" dirty="0">
              <a:solidFill>
                <a:schemeClr val="bg1"/>
              </a:solidFill>
              <a:latin typeface="宋体" panose="02010600030101010101" pitchFamily="2" charset="-122"/>
              <a:ea typeface="宋体" panose="02010600030101010101" pitchFamily="2" charset="-122"/>
              <a:sym typeface="Bebas" pitchFamily="2" charset="0"/>
            </a:endParaRPr>
          </a:p>
        </p:txBody>
      </p:sp>
      <p:pic>
        <p:nvPicPr>
          <p:cNvPr id="7" name="图片 6"/>
          <p:cNvPicPr>
            <a:picLocks noChangeAspect="1"/>
          </p:cNvPicPr>
          <p:nvPr>
            <p:custDataLst>
              <p:tags r:id="rId1"/>
            </p:custDataLst>
          </p:nvPr>
        </p:nvPicPr>
        <p:blipFill rotWithShape="1">
          <a:blip r:embed="rId13"/>
          <a:srcRect l="19895" r="19895"/>
          <a:stretch>
            <a:fillRect/>
          </a:stretch>
        </p:blipFill>
        <p:spPr>
          <a:xfrm>
            <a:off x="1605776" y="4316730"/>
            <a:ext cx="6842301" cy="8628380"/>
          </a:xfrm>
          <a:prstGeom prst="roundRect">
            <a:avLst/>
          </a:prstGeom>
          <a:ln w="38100">
            <a:noFill/>
          </a:ln>
        </p:spPr>
      </p:pic>
      <p:sp>
        <p:nvSpPr>
          <p:cNvPr id="10" name="Title 6"/>
          <p:cNvSpPr txBox="1"/>
          <p:nvPr>
            <p:custDataLst>
              <p:tags r:id="rId2"/>
            </p:custDataLst>
          </p:nvPr>
        </p:nvSpPr>
        <p:spPr>
          <a:xfrm>
            <a:off x="2514105" y="5942328"/>
            <a:ext cx="5436870" cy="3256280"/>
          </a:xfrm>
          <a:prstGeom prst="rect">
            <a:avLst/>
          </a:prstGeom>
          <a:noFill/>
          <a:ln w="3175">
            <a:noFill/>
            <a:prstDash val="dash"/>
          </a:ln>
        </p:spPr>
        <p:txBody>
          <a:bodyPr wrap="square" lIns="127000" tIns="50800" rIns="127000" bIns="508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20000"/>
              </a:lnSpc>
              <a:spcBef>
                <a:spcPts val="0"/>
              </a:spcBef>
              <a:spcAft>
                <a:spcPts val="1600"/>
              </a:spcAft>
              <a:buSzPct val="100000"/>
            </a:pPr>
            <a:r>
              <a:rPr lang="zh-CN" altLang="en-US" sz="2400" spc="400" dirty="0">
                <a:ln w="3175">
                  <a:noFill/>
                  <a:prstDash val="dash"/>
                </a:ln>
                <a:latin typeface="微软雅黑" panose="020B0503020204020204" charset="-122"/>
                <a:ea typeface="微软雅黑" panose="020B0503020204020204" charset="-122"/>
                <a:cs typeface="微软雅黑" panose="020B0503020204020204" charset="-122"/>
                <a:sym typeface="+mn-ea"/>
              </a:rPr>
              <a:t>以航天发射场为牵引，培育火箭研发制造产业链。开展新型火箭与重复使用航天运输系统创新研发，布局运载火箭研发设计、试验验证等能力。推动重要设计能力、重大试验设施落地，加强创新链与产业链互动。</a:t>
            </a:r>
          </a:p>
        </p:txBody>
      </p:sp>
      <p:sp>
        <p:nvSpPr>
          <p:cNvPr id="11" name="Object 901"/>
          <p:cNvSpPr txBox="1"/>
          <p:nvPr>
            <p:custDataLst>
              <p:tags r:id="rId3"/>
            </p:custDataLst>
          </p:nvPr>
        </p:nvSpPr>
        <p:spPr>
          <a:xfrm>
            <a:off x="2499399" y="4744769"/>
            <a:ext cx="5101590" cy="972820"/>
          </a:xfrm>
          <a:prstGeom prst="rect">
            <a:avLst/>
          </a:prstGeom>
        </p:spPr>
        <p:txBody>
          <a:bodyPr vert="horz" lIns="127000" tIns="50800" rIns="127000" bIns="50800" rtlCol="0" anchor="b" anchorCtr="0"/>
          <a:lstStyle/>
          <a:p>
            <a:pPr>
              <a:lnSpc>
                <a:spcPct val="100000"/>
              </a:lnSpc>
              <a:spcBef>
                <a:spcPts val="0"/>
              </a:spcBef>
              <a:buSzPct val="100000"/>
            </a:pPr>
            <a:r>
              <a:rPr lang="zh-CN" altLang="en-US" sz="4800" b="1" spc="720" dirty="0">
                <a:solidFill>
                  <a:schemeClr val="tx1"/>
                </a:solidFill>
                <a:latin typeface="微软雅黑" panose="020B0503020204020204" charset="-122"/>
                <a:ea typeface="微软雅黑" panose="020B0503020204020204" charset="-122"/>
                <a:sym typeface="Arial" panose="020B0604020202020204" pitchFamily="34" charset="0"/>
              </a:rPr>
              <a:t>火箭产业链</a:t>
            </a:r>
          </a:p>
        </p:txBody>
      </p:sp>
      <p:pic>
        <p:nvPicPr>
          <p:cNvPr id="17" name="http://photo-static-api.fotomore.com/creative/vcg/400/new/VCG41N1222690736.jpg" descr="&amp;pky310_sjzg_VCG41N1222690736&amp;2&amp;src_replace_replace1&amp;"/>
          <p:cNvPicPr>
            <a:picLocks noChangeAspect="1"/>
          </p:cNvPicPr>
          <p:nvPr>
            <p:custDataLst>
              <p:tags r:id="rId4"/>
            </p:custDataLst>
          </p:nvPr>
        </p:nvPicPr>
        <p:blipFill>
          <a:blip r:embed="rId14">
            <a:lum bright="6000" contrast="-36000"/>
          </a:blip>
          <a:srcRect r="65786"/>
          <a:stretch>
            <a:fillRect/>
          </a:stretch>
        </p:blipFill>
        <p:spPr>
          <a:xfrm>
            <a:off x="8689809" y="4316730"/>
            <a:ext cx="7066864" cy="8628380"/>
          </a:xfrm>
          <a:prstGeom prst="roundRect">
            <a:avLst/>
          </a:prstGeom>
          <a:ln w="38100" cmpd="sng">
            <a:noFill/>
            <a:prstDash val="solid"/>
          </a:ln>
        </p:spPr>
      </p:pic>
      <p:sp>
        <p:nvSpPr>
          <p:cNvPr id="12" name="Title 6"/>
          <p:cNvSpPr txBox="1"/>
          <p:nvPr>
            <p:custDataLst>
              <p:tags r:id="rId5"/>
            </p:custDataLst>
          </p:nvPr>
        </p:nvSpPr>
        <p:spPr>
          <a:xfrm>
            <a:off x="9323720" y="6091620"/>
            <a:ext cx="5919996" cy="2898140"/>
          </a:xfrm>
          <a:prstGeom prst="rect">
            <a:avLst/>
          </a:prstGeom>
          <a:noFill/>
          <a:ln w="3175">
            <a:noFill/>
            <a:prstDash val="dash"/>
          </a:ln>
        </p:spPr>
        <p:txBody>
          <a:bodyPr wrap="square" lIns="127000" tIns="50800" rIns="127000" bIns="508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20000"/>
              </a:lnSpc>
              <a:spcBef>
                <a:spcPts val="0"/>
              </a:spcBef>
              <a:spcAft>
                <a:spcPts val="1600"/>
              </a:spcAft>
              <a:buSzPct val="100000"/>
            </a:pPr>
            <a:r>
              <a:rPr lang="zh-CN" altLang="en-US" sz="2400" spc="400" dirty="0">
                <a:ln w="3175">
                  <a:noFill/>
                  <a:prstDash val="dash"/>
                </a:ln>
                <a:solidFill>
                  <a:schemeClr val="bg1"/>
                </a:solidFill>
                <a:latin typeface="微软雅黑" panose="020B0503020204020204" charset="-122"/>
                <a:ea typeface="微软雅黑" panose="020B0503020204020204" charset="-122"/>
                <a:cs typeface="微软雅黑" panose="020B0503020204020204" charset="-122"/>
              </a:rPr>
              <a:t>发挥卫星总装测试厂房的平台作用，发展卫星研发制造、地面设备研制、商业发射、商业测控等全产业链。</a:t>
            </a:r>
          </a:p>
        </p:txBody>
      </p:sp>
      <p:sp>
        <p:nvSpPr>
          <p:cNvPr id="13" name="Object 901"/>
          <p:cNvSpPr txBox="1"/>
          <p:nvPr>
            <p:custDataLst>
              <p:tags r:id="rId6"/>
            </p:custDataLst>
          </p:nvPr>
        </p:nvSpPr>
        <p:spPr>
          <a:xfrm>
            <a:off x="9323720" y="4658974"/>
            <a:ext cx="5101246" cy="1070703"/>
          </a:xfrm>
          <a:prstGeom prst="rect">
            <a:avLst/>
          </a:prstGeom>
        </p:spPr>
        <p:txBody>
          <a:bodyPr vert="horz" lIns="127000" tIns="50800" rIns="127000" bIns="50800" rtlCol="0" anchor="b" anchorCtr="0"/>
          <a:lstStyle/>
          <a:p>
            <a:pPr>
              <a:lnSpc>
                <a:spcPct val="100000"/>
              </a:lnSpc>
              <a:spcBef>
                <a:spcPts val="0"/>
              </a:spcBef>
              <a:buSzPct val="100000"/>
            </a:pPr>
            <a:r>
              <a:rPr lang="zh-CN" altLang="en-US" sz="4800" b="1" spc="720" dirty="0">
                <a:solidFill>
                  <a:schemeClr val="bg1"/>
                </a:solidFill>
                <a:latin typeface="微软雅黑" panose="020B0503020204020204" charset="-122"/>
                <a:ea typeface="微软雅黑" panose="020B0503020204020204" charset="-122"/>
                <a:sym typeface="Arial" panose="020B0604020202020204" pitchFamily="34" charset="0"/>
              </a:rPr>
              <a:t>卫星产业链</a:t>
            </a:r>
          </a:p>
        </p:txBody>
      </p:sp>
      <p:pic>
        <p:nvPicPr>
          <p:cNvPr id="14" name="http://photo-static-api.fotomore.com/creative/vcg/veer/400/new/VCG41N685643982.jpg" descr="&amp;pky240_sjzg_VCG41N685643982&amp;2&amp;src_replace_replace1&amp;"/>
          <p:cNvPicPr>
            <a:picLocks noChangeAspect="1"/>
          </p:cNvPicPr>
          <p:nvPr>
            <p:custDataLst>
              <p:tags r:id="rId7"/>
            </p:custDataLst>
          </p:nvPr>
        </p:nvPicPr>
        <p:blipFill rotWithShape="1">
          <a:blip r:embed="rId15"/>
          <a:srcRect t="20562" r="46534" b="47545"/>
          <a:stretch>
            <a:fillRect/>
          </a:stretch>
        </p:blipFill>
        <p:spPr>
          <a:xfrm>
            <a:off x="15990848" y="4316730"/>
            <a:ext cx="6541529" cy="8628380"/>
          </a:xfrm>
          <a:prstGeom prst="roundRect">
            <a:avLst/>
          </a:prstGeom>
          <a:ln w="38100">
            <a:noFill/>
          </a:ln>
        </p:spPr>
      </p:pic>
      <p:sp>
        <p:nvSpPr>
          <p:cNvPr id="33" name="Title 6"/>
          <p:cNvSpPr txBox="1"/>
          <p:nvPr>
            <p:custDataLst>
              <p:tags r:id="rId8"/>
            </p:custDataLst>
          </p:nvPr>
        </p:nvSpPr>
        <p:spPr>
          <a:xfrm>
            <a:off x="16598754" y="6085375"/>
            <a:ext cx="5480660" cy="2960370"/>
          </a:xfrm>
          <a:prstGeom prst="rect">
            <a:avLst/>
          </a:prstGeom>
          <a:noFill/>
          <a:ln w="3175">
            <a:noFill/>
            <a:prstDash val="dash"/>
          </a:ln>
        </p:spPr>
        <p:txBody>
          <a:bodyPr wrap="square" lIns="127000" tIns="50800" rIns="127000" bIns="50800" anchor="t" anchorCtr="0">
            <a:no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a:lnSpc>
                <a:spcPct val="120000"/>
              </a:lnSpc>
              <a:spcBef>
                <a:spcPts val="0"/>
              </a:spcBef>
              <a:spcAft>
                <a:spcPts val="1600"/>
              </a:spcAft>
              <a:buSzPct val="100000"/>
            </a:pPr>
            <a:r>
              <a:rPr lang="zh-CN" altLang="en-US" sz="2400" spc="400" dirty="0">
                <a:ln w="3175">
                  <a:noFill/>
                  <a:prstDash val="dash"/>
                </a:ln>
                <a:latin typeface="微软雅黑" panose="020B0503020204020204" charset="-122"/>
                <a:ea typeface="微软雅黑" panose="020B0503020204020204" charset="-122"/>
                <a:cs typeface="微软雅黑" panose="020B0503020204020204" charset="-122"/>
              </a:rPr>
              <a:t>建设遥感卫星应用产业综合信息与服务平台，编制卫星应用产业规划，推动卫星遥感、北斗导航、卫星通信、航天大数据开发产业发展，打造海南卫星数据应用集聚中心。</a:t>
            </a:r>
          </a:p>
        </p:txBody>
      </p:sp>
      <p:sp>
        <p:nvSpPr>
          <p:cNvPr id="35" name="Object 901"/>
          <p:cNvSpPr txBox="1"/>
          <p:nvPr>
            <p:custDataLst>
              <p:tags r:id="rId9"/>
            </p:custDataLst>
          </p:nvPr>
        </p:nvSpPr>
        <p:spPr>
          <a:xfrm>
            <a:off x="16783355" y="4837593"/>
            <a:ext cx="5101246" cy="973304"/>
          </a:xfrm>
          <a:prstGeom prst="rect">
            <a:avLst/>
          </a:prstGeom>
        </p:spPr>
        <p:txBody>
          <a:bodyPr vert="horz" lIns="127000" tIns="50800" rIns="127000" bIns="50800" rtlCol="0" anchor="b" anchorCtr="0"/>
          <a:lstStyle/>
          <a:p>
            <a:pPr>
              <a:lnSpc>
                <a:spcPct val="100000"/>
              </a:lnSpc>
              <a:spcBef>
                <a:spcPts val="0"/>
              </a:spcBef>
              <a:buSzPct val="100000"/>
            </a:pPr>
            <a:r>
              <a:rPr lang="zh-CN" altLang="en-US" sz="4800" b="1" spc="720" dirty="0">
                <a:solidFill>
                  <a:schemeClr val="tx1"/>
                </a:solidFill>
                <a:latin typeface="微软雅黑" panose="020B0503020204020204" charset="-122"/>
                <a:ea typeface="微软雅黑" panose="020B0503020204020204" charset="-122"/>
                <a:sym typeface="Arial" panose="020B0604020202020204" pitchFamily="34" charset="0"/>
              </a:rPr>
              <a:t>数据产业链</a:t>
            </a:r>
          </a:p>
        </p:txBody>
      </p:sp>
      <p:sp>
        <p:nvSpPr>
          <p:cNvPr id="15" name="文本框 14"/>
          <p:cNvSpPr txBox="1"/>
          <p:nvPr/>
        </p:nvSpPr>
        <p:spPr>
          <a:xfrm>
            <a:off x="739357" y="2946634"/>
            <a:ext cx="17355925" cy="743986"/>
          </a:xfrm>
          <a:prstGeom prst="rect">
            <a:avLst/>
          </a:prstGeom>
          <a:noFill/>
        </p:spPr>
        <p:txBody>
          <a:bodyPr wrap="square" rtlCol="0">
            <a:spAutoFit/>
          </a:bodyPr>
          <a:lstStyle/>
          <a:p>
            <a:pPr marL="457200" indent="-457200">
              <a:lnSpc>
                <a:spcPct val="150000"/>
              </a:lnSpc>
              <a:buFont typeface="Wingdings" panose="05000000000000000000" pitchFamily="2" charset="2"/>
              <a:buChar char="n"/>
            </a:pPr>
            <a:r>
              <a:rPr lang="zh-CN" altLang="zh-CN" sz="3200" b="1" dirty="0">
                <a:solidFill>
                  <a:schemeClr val="tx1"/>
                </a:solidFill>
                <a:effectLst>
                  <a:glow rad="63500">
                    <a:srgbClr val="9CC3E5">
                      <a:lumMod val="20000"/>
                      <a:lumOff val="80000"/>
                      <a:alpha val="73000"/>
                    </a:srgbClr>
                  </a:glow>
                </a:effectLst>
                <a:latin typeface="微软雅黑" panose="020B0503020204020204" charset="-122"/>
                <a:ea typeface="微软雅黑" panose="020B0503020204020204" charset="-122"/>
                <a:cs typeface="微软雅黑" panose="020B0503020204020204" charset="-122"/>
              </a:rPr>
              <a:t>以商业航天发射为牵引，围绕</a:t>
            </a:r>
            <a:r>
              <a:rPr lang="zh-CN" altLang="zh-CN" sz="3200" b="1" dirty="0">
                <a:solidFill>
                  <a:srgbClr val="FF0000"/>
                </a:solidFill>
                <a:effectLst>
                  <a:glow rad="63500">
                    <a:srgbClr val="9CC3E5">
                      <a:lumMod val="20000"/>
                      <a:lumOff val="80000"/>
                      <a:alpha val="73000"/>
                    </a:srgbClr>
                  </a:glow>
                </a:effectLst>
                <a:latin typeface="微软雅黑" panose="020B0503020204020204" charset="-122"/>
                <a:ea typeface="微软雅黑" panose="020B0503020204020204" charset="-122"/>
                <a:cs typeface="微软雅黑" panose="020B0503020204020204" charset="-122"/>
              </a:rPr>
              <a:t>火箭、卫星、数据</a:t>
            </a:r>
            <a:r>
              <a:rPr lang="zh-CN" altLang="zh-CN" sz="3200" b="1" dirty="0">
                <a:solidFill>
                  <a:schemeClr val="tx1"/>
                </a:solidFill>
                <a:effectLst>
                  <a:glow rad="63500">
                    <a:srgbClr val="9CC3E5">
                      <a:lumMod val="20000"/>
                      <a:lumOff val="80000"/>
                      <a:alpha val="73000"/>
                    </a:srgbClr>
                  </a:glow>
                </a:effectLst>
                <a:latin typeface="微软雅黑" panose="020B0503020204020204" charset="-122"/>
                <a:ea typeface="微软雅黑" panose="020B0503020204020204" charset="-122"/>
                <a:cs typeface="微软雅黑" panose="020B0503020204020204" charset="-122"/>
              </a:rPr>
              <a:t>三大产业链，促进创新链与产业链深度融合</a:t>
            </a:r>
            <a:r>
              <a:rPr lang="zh-CN" altLang="en-US" sz="3200" b="1" dirty="0">
                <a:solidFill>
                  <a:schemeClr val="tx1"/>
                </a:solidFill>
                <a:effectLst>
                  <a:glow rad="63500">
                    <a:srgbClr val="9CC3E5">
                      <a:lumMod val="20000"/>
                      <a:lumOff val="80000"/>
                      <a:alpha val="73000"/>
                    </a:srgbClr>
                  </a:glow>
                </a:effectLst>
                <a:latin typeface="微软雅黑" panose="020B0503020204020204" charset="-122"/>
                <a:ea typeface="微软雅黑" panose="020B0503020204020204" charset="-122"/>
                <a:cs typeface="微软雅黑" panose="020B0503020204020204" charset="-122"/>
              </a:rPr>
              <a:t>。</a:t>
            </a:r>
            <a:endParaRPr lang="zh-CN" altLang="zh-CN" sz="3200" b="1" dirty="0">
              <a:solidFill>
                <a:schemeClr val="tx1"/>
              </a:solidFill>
              <a:effectLst>
                <a:glow rad="63500">
                  <a:srgbClr val="9CC3E5">
                    <a:lumMod val="20000"/>
                    <a:lumOff val="80000"/>
                    <a:alpha val="73000"/>
                  </a:srgbClr>
                </a:glow>
              </a:effectLst>
              <a:latin typeface="微软雅黑" panose="020B0503020204020204" charset="-122"/>
              <a:ea typeface="微软雅黑" panose="020B0503020204020204" charset="-122"/>
              <a:cs typeface="微软雅黑" panose="020B0503020204020204" charset="-122"/>
            </a:endParaRPr>
          </a:p>
        </p:txBody>
      </p:sp>
      <p:sp>
        <p:nvSpPr>
          <p:cNvPr id="8" name="灯片编号占位符 2"/>
          <p:cNvSpPr txBox="1"/>
          <p:nvPr/>
        </p:nvSpPr>
        <p:spPr bwMode="auto">
          <a:xfrm>
            <a:off x="23164800" y="12985753"/>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12</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4" name="图片 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7409" y="690841"/>
            <a:ext cx="2422586" cy="1574998"/>
          </a:xfrm>
          <a:prstGeom prst="rect">
            <a:avLst/>
          </a:prstGeom>
        </p:spPr>
      </p:pic>
      <p:cxnSp>
        <p:nvCxnSpPr>
          <p:cNvPr id="5" name="直接连接符 4"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3" y="2062376"/>
            <a:ext cx="8064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12</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6" name="文本框 5"/>
          <p:cNvSpPr txBox="1"/>
          <p:nvPr>
            <p:custDataLst>
              <p:tags r:id="rId10"/>
            </p:custDataLst>
          </p:nvPr>
        </p:nvSpPr>
        <p:spPr>
          <a:xfrm>
            <a:off x="786924" y="667225"/>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2.</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园区总体规划布局</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三链</a:t>
            </a:r>
          </a:p>
        </p:txBody>
      </p:sp>
    </p:spTree>
  </p:cSld>
  <p:clrMapOvr>
    <a:masterClrMapping/>
  </p:clrMapOvr>
  <mc:AlternateContent xmlns:mc="http://schemas.openxmlformats.org/markup-compatibility/2006" xmlns:p15="http://schemas.microsoft.com/office/powerpoint/2012/main">
    <mc:Choice Requires="p15">
      <p:transition advTm="0">
        <p15:prstTrans prst="pageCurlDouble"/>
      </p:transition>
    </mc:Choice>
    <mc:Fallback xmlns="">
      <p:transition advTm="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5472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169577" y="2666832"/>
            <a:ext cx="9359980" cy="1671142"/>
            <a:chOff x="1905" y="5367"/>
            <a:chExt cx="7908" cy="1634"/>
          </a:xfrm>
        </p:grpSpPr>
        <p:sp>
          <p:nvSpPr>
            <p:cNvPr id="9" name="矩形: 圆角 44"/>
            <p:cNvSpPr/>
            <p:nvPr/>
          </p:nvSpPr>
          <p:spPr>
            <a:xfrm>
              <a:off x="2162" y="5367"/>
              <a:ext cx="7651" cy="1634"/>
            </a:xfrm>
            <a:prstGeom prst="parallelogram">
              <a:avLst>
                <a:gd name="adj" fmla="val 63553"/>
              </a:avLst>
            </a:prstGeom>
            <a:gradFill>
              <a:gsLst>
                <a:gs pos="0">
                  <a:srgbClr val="5BD078">
                    <a:alpha val="49000"/>
                  </a:srgbClr>
                </a:gs>
                <a:gs pos="84000">
                  <a:srgbClr val="0078FC">
                    <a:alpha val="37000"/>
                  </a:srgbClr>
                </a:gs>
              </a:gsLst>
              <a:lin ang="13200000" scaled="0"/>
            </a:gradFill>
            <a:ln w="31750" cap="rnd" cmpd="sng" algn="ctr">
              <a:noFill/>
              <a:prstDash val="sysDot"/>
              <a:round/>
            </a:ln>
            <a:effectLst/>
          </p:spPr>
          <p:txBody>
            <a:bodyPr vertOverflow="overflow" horzOverflow="overflow" vert="horz" wrap="square" lIns="182168" tIns="91084" rIns="182168" bIns="91084" numCol="1" spcCol="0" rtlCol="0" fromWordArt="0" anchor="ctr" anchorCtr="0" forceAA="0" compatLnSpc="1">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gn="ctr" defTabSz="1821815">
                <a:spcBef>
                  <a:spcPts val="8965"/>
                </a:spcBef>
              </a:pPr>
              <a:endParaRPr sz="2390" b="1">
                <a:latin typeface="微软雅黑" panose="020B0503020204020204" charset="-122"/>
                <a:sym typeface="微软雅黑" panose="020B0503020204020204" charset="-122"/>
              </a:endParaRPr>
            </a:p>
          </p:txBody>
        </p:sp>
        <p:sp>
          <p:nvSpPr>
            <p:cNvPr id="10" name="矩形: 圆角 44"/>
            <p:cNvSpPr/>
            <p:nvPr/>
          </p:nvSpPr>
          <p:spPr>
            <a:xfrm>
              <a:off x="1905" y="5688"/>
              <a:ext cx="6776" cy="992"/>
            </a:xfrm>
            <a:prstGeom prst="parallelogram">
              <a:avLst>
                <a:gd name="adj" fmla="val 48587"/>
              </a:avLst>
            </a:prstGeom>
            <a:gradFill>
              <a:gsLst>
                <a:gs pos="0">
                  <a:srgbClr val="5BD078">
                    <a:alpha val="91000"/>
                  </a:srgbClr>
                </a:gs>
                <a:gs pos="84000">
                  <a:srgbClr val="0078FC">
                    <a:alpha val="47000"/>
                  </a:srgbClr>
                </a:gs>
              </a:gsLst>
              <a:lin ang="13200000" scaled="0"/>
            </a:gradFill>
            <a:ln w="31750" cap="rnd" cmpd="sng" algn="ctr">
              <a:noFill/>
              <a:prstDash val="sysDot"/>
              <a:round/>
            </a:ln>
            <a:effectLst>
              <a:outerShdw blurRad="50800" dist="50800" dir="5400000" algn="ctr" rotWithShape="0">
                <a:srgbClr val="1F109C">
                  <a:alpha val="100000"/>
                </a:srgbClr>
              </a:outerShdw>
            </a:effectLst>
          </p:spPr>
          <p:txBody>
            <a:bodyPr vertOverflow="overflow" horzOverflow="overflow" vert="horz" wrap="square" lIns="182168" tIns="91084" rIns="182168" bIns="91084" numCol="1" spcCol="0" rtlCol="0" fromWordArt="0" anchor="ctr" anchorCtr="0" forceAA="0" compatLnSpc="1">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gn="ctr" defTabSz="1821815">
                <a:spcBef>
                  <a:spcPts val="8965"/>
                </a:spcBef>
              </a:pPr>
              <a:endParaRPr sz="2790" b="1">
                <a:latin typeface="微软雅黑" panose="020B0503020204020204" charset="-122"/>
                <a:sym typeface="微软雅黑" panose="020B0503020204020204" charset="-122"/>
              </a:endParaRPr>
            </a:p>
          </p:txBody>
        </p:sp>
        <p:sp>
          <p:nvSpPr>
            <p:cNvPr id="11" name="文本占位符 2"/>
            <p:cNvSpPr>
              <a:spLocks noGrp="1"/>
            </p:cNvSpPr>
            <p:nvPr/>
          </p:nvSpPr>
          <p:spPr>
            <a:xfrm>
              <a:off x="2352" y="5822"/>
              <a:ext cx="6042" cy="669"/>
            </a:xfrm>
            <a:prstGeom prst="rect">
              <a:avLst/>
            </a:prstGeom>
          </p:spPr>
          <p:txBody>
            <a:bodyPr vert="horz" wrap="square" lIns="182168" tIns="91084" rIns="182168" bIns="91084"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1" kern="1200" spc="0" baseline="0">
                  <a:solidFill>
                    <a:sysClr val="windowText" lastClr="000000"/>
                  </a:solidFill>
                  <a:effectLst/>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rial" panose="020B0604020202020204" pitchFamily="34" charset="0"/>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9pPr>
            </a:lstStyle>
            <a:p>
              <a:pPr marL="455295" indent="-455295" algn="ctr" defTabSz="1821815">
                <a:spcBef>
                  <a:spcPts val="1990"/>
                </a:spcBef>
              </a:pPr>
              <a:r>
                <a:rPr sz="4780" dirty="0">
                  <a:solidFill>
                    <a:sysClr val="window" lastClr="FFFFFF"/>
                  </a:solidFill>
                  <a:cs typeface="微软雅黑" panose="020B0503020204020204" charset="-122"/>
                  <a:sym typeface="微软雅黑" panose="020B0503020204020204" charset="-122"/>
                </a:rPr>
                <a:t>海南自贸港优势</a:t>
              </a:r>
            </a:p>
          </p:txBody>
        </p:sp>
      </p:grpSp>
      <p:sp>
        <p:nvSpPr>
          <p:cNvPr id="2" name="文本框 1"/>
          <p:cNvSpPr txBox="1"/>
          <p:nvPr/>
        </p:nvSpPr>
        <p:spPr>
          <a:xfrm>
            <a:off x="3440296" y="4139111"/>
            <a:ext cx="16343289" cy="8449945"/>
          </a:xfrm>
          <a:prstGeom prst="rect">
            <a:avLst/>
          </a:prstGeom>
          <a:noFill/>
          <a:ln w="9525">
            <a:noFill/>
          </a:ln>
        </p:spPr>
        <p:txBody>
          <a:bodyPr wrap="square">
            <a:spAutoFit/>
          </a:bodyPr>
          <a:lstStyle/>
          <a:p>
            <a:pPr indent="1619250" defTabSz="708660">
              <a:lnSpc>
                <a:spcPct val="200000"/>
              </a:lnSpc>
              <a:spcBef>
                <a:spcPts val="0"/>
              </a:spcBef>
            </a:pPr>
            <a:r>
              <a:rPr sz="7200" b="1" kern="1200" dirty="0">
                <a:solidFill>
                  <a:srgbClr val="0F67AB"/>
                </a:solidFill>
                <a:latin typeface="微软雅黑" panose="020B0503020204020204" charset="-122"/>
                <a:ea typeface="微软雅黑" panose="020B0503020204020204" charset="-122"/>
                <a:cs typeface="微软雅黑" panose="020B0503020204020204" charset="-122"/>
              </a:rPr>
              <a:t>五个自由便利</a:t>
            </a:r>
            <a:r>
              <a:rPr lang="en-US" sz="7200" b="1" kern="1200" dirty="0">
                <a:solidFill>
                  <a:srgbClr val="0F67AB"/>
                </a:solidFill>
                <a:latin typeface="微软雅黑" panose="020B0503020204020204" charset="-122"/>
                <a:ea typeface="微软雅黑" panose="020B0503020204020204" charset="-122"/>
                <a:cs typeface="微软雅黑" panose="020B0503020204020204" charset="-122"/>
              </a:rPr>
              <a:t>  </a:t>
            </a:r>
            <a:r>
              <a:rPr sz="7200" b="1" kern="1200" dirty="0">
                <a:solidFill>
                  <a:srgbClr val="0F67AB"/>
                </a:solidFill>
                <a:latin typeface="微软雅黑" panose="020B0503020204020204" charset="-122"/>
                <a:ea typeface="微软雅黑" panose="020B0503020204020204" charset="-122"/>
                <a:cs typeface="微软雅黑" panose="020B0503020204020204" charset="-122"/>
              </a:rPr>
              <a:t>一个安全有序</a:t>
            </a:r>
          </a:p>
          <a:p>
            <a:pPr indent="1619250" defTabSz="708660">
              <a:lnSpc>
                <a:spcPct val="200000"/>
              </a:lnSpc>
              <a:spcBef>
                <a:spcPts val="0"/>
              </a:spcBef>
            </a:pPr>
            <a:endParaRPr sz="6375" b="1" kern="1200" dirty="0">
              <a:solidFill>
                <a:srgbClr val="0F67AB"/>
              </a:solidFill>
              <a:latin typeface="微软雅黑" panose="020B0503020204020204" charset="-122"/>
              <a:ea typeface="微软雅黑" panose="020B0503020204020204" charset="-122"/>
              <a:cs typeface="微软雅黑" panose="020B0503020204020204" charset="-122"/>
            </a:endParaRPr>
          </a:p>
          <a:p>
            <a:pPr indent="1619250" defTabSz="708660">
              <a:lnSpc>
                <a:spcPct val="200000"/>
              </a:lnSpc>
              <a:spcBef>
                <a:spcPts val="0"/>
              </a:spcBef>
            </a:pPr>
            <a:endParaRPr sz="6375" b="1" kern="1200" dirty="0">
              <a:solidFill>
                <a:srgbClr val="0F67AB"/>
              </a:solidFill>
              <a:latin typeface="微软雅黑" panose="020B0503020204020204" charset="-122"/>
              <a:ea typeface="微软雅黑" panose="020B0503020204020204" charset="-122"/>
              <a:cs typeface="微软雅黑" panose="020B0503020204020204" charset="-122"/>
            </a:endParaRPr>
          </a:p>
          <a:p>
            <a:pPr indent="1619250" defTabSz="708660">
              <a:lnSpc>
                <a:spcPct val="200000"/>
              </a:lnSpc>
              <a:spcBef>
                <a:spcPts val="0"/>
              </a:spcBef>
            </a:pPr>
            <a:endParaRPr lang="en-US" sz="7200" b="1" kern="1200" dirty="0">
              <a:solidFill>
                <a:srgbClr val="0F67AB"/>
              </a:solidFill>
              <a:latin typeface="微软雅黑" panose="020B0503020204020204" charset="-122"/>
              <a:ea typeface="微软雅黑" panose="020B0503020204020204" charset="-122"/>
              <a:cs typeface="微软雅黑" panose="020B0503020204020204" charset="-122"/>
            </a:endParaRPr>
          </a:p>
        </p:txBody>
      </p:sp>
      <p:sp>
        <p:nvSpPr>
          <p:cNvPr id="3"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13</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5" name="图片 4"/>
          <p:cNvPicPr>
            <a:picLocks noChangeAspect="1"/>
          </p:cNvPicPr>
          <p:nvPr>
            <p:custDataLst>
              <p:tags r:id="rId2"/>
            </p:custDataLst>
          </p:nvPr>
        </p:nvPicPr>
        <p:blipFill>
          <a:blip r:embed="rId6"/>
          <a:srcRect t="30780"/>
          <a:stretch>
            <a:fillRect/>
          </a:stretch>
        </p:blipFill>
        <p:spPr>
          <a:xfrm>
            <a:off x="3609022" y="6164668"/>
            <a:ext cx="17165955" cy="3041015"/>
          </a:xfrm>
          <a:prstGeom prst="rect">
            <a:avLst/>
          </a:prstGeom>
        </p:spPr>
      </p:pic>
      <p:sp>
        <p:nvSpPr>
          <p:cNvPr id="6" name="文本框 5"/>
          <p:cNvSpPr txBox="1"/>
          <p:nvPr/>
        </p:nvSpPr>
        <p:spPr>
          <a:xfrm>
            <a:off x="5685731" y="9164124"/>
            <a:ext cx="12192000" cy="2306955"/>
          </a:xfrm>
          <a:prstGeom prst="rect">
            <a:avLst/>
          </a:prstGeom>
          <a:noFill/>
        </p:spPr>
        <p:txBody>
          <a:bodyPr wrap="square" rtlCol="0">
            <a:spAutoFit/>
          </a:bodyPr>
          <a:lstStyle/>
          <a:p>
            <a:pPr indent="1619250" algn="l" defTabSz="708660">
              <a:lnSpc>
                <a:spcPct val="200000"/>
              </a:lnSpc>
              <a:spcBef>
                <a:spcPts val="0"/>
              </a:spcBef>
            </a:pPr>
            <a:r>
              <a:rPr sz="7200" b="1" kern="1200" dirty="0">
                <a:solidFill>
                  <a:srgbClr val="0F67AB"/>
                </a:solidFill>
                <a:latin typeface="微软雅黑" panose="020B0503020204020204" charset="-122"/>
                <a:ea typeface="微软雅黑" panose="020B0503020204020204" charset="-122"/>
                <a:cs typeface="微软雅黑" panose="020B0503020204020204" charset="-122"/>
                <a:sym typeface="+mn-ea"/>
              </a:rPr>
              <a:t>零关税</a:t>
            </a:r>
            <a:r>
              <a:rPr lang="en-US" sz="7200" b="1" kern="1200" dirty="0">
                <a:solidFill>
                  <a:srgbClr val="0F67AB"/>
                </a:solidFill>
                <a:latin typeface="微软雅黑" panose="020B0503020204020204" charset="-122"/>
                <a:ea typeface="微软雅黑" panose="020B0503020204020204" charset="-122"/>
                <a:cs typeface="微软雅黑" panose="020B0503020204020204" charset="-122"/>
                <a:sym typeface="+mn-ea"/>
              </a:rPr>
              <a:t>  </a:t>
            </a:r>
            <a:r>
              <a:rPr sz="7200" b="1" kern="1200" dirty="0">
                <a:solidFill>
                  <a:srgbClr val="0F67AB"/>
                </a:solidFill>
                <a:latin typeface="微软雅黑" panose="020B0503020204020204" charset="-122"/>
                <a:ea typeface="微软雅黑" panose="020B0503020204020204" charset="-122"/>
                <a:cs typeface="微软雅黑" panose="020B0503020204020204" charset="-122"/>
                <a:sym typeface="+mn-ea"/>
              </a:rPr>
              <a:t>低税率</a:t>
            </a:r>
            <a:r>
              <a:rPr lang="en-US" sz="7200" b="1" kern="1200" dirty="0">
                <a:solidFill>
                  <a:srgbClr val="0F67AB"/>
                </a:solidFill>
                <a:latin typeface="微软雅黑" panose="020B0503020204020204" charset="-122"/>
                <a:ea typeface="微软雅黑" panose="020B0503020204020204" charset="-122"/>
                <a:cs typeface="微软雅黑" panose="020B0503020204020204" charset="-122"/>
                <a:sym typeface="+mn-ea"/>
              </a:rPr>
              <a:t>  </a:t>
            </a:r>
            <a:r>
              <a:rPr sz="7200" b="1" kern="1200" dirty="0">
                <a:solidFill>
                  <a:srgbClr val="0F67AB"/>
                </a:solidFill>
                <a:latin typeface="微软雅黑" panose="020B0503020204020204" charset="-122"/>
                <a:ea typeface="微软雅黑" panose="020B0503020204020204" charset="-122"/>
                <a:cs typeface="微软雅黑" panose="020B0503020204020204" charset="-122"/>
                <a:sym typeface="+mn-ea"/>
              </a:rPr>
              <a:t>简税制</a:t>
            </a:r>
            <a:endParaRPr sz="7200" b="1" kern="1200" dirty="0">
              <a:solidFill>
                <a:srgbClr val="0F67AB"/>
              </a:solidFill>
              <a:latin typeface="微软雅黑" panose="020B0503020204020204" charset="-122"/>
              <a:ea typeface="微软雅黑" panose="020B0503020204020204" charset="-122"/>
              <a:cs typeface="微软雅黑" panose="020B0503020204020204" charset="-122"/>
            </a:endParaRPr>
          </a:p>
        </p:txBody>
      </p:sp>
      <p:sp>
        <p:nvSpPr>
          <p:cNvPr id="13" name="文本框 12"/>
          <p:cNvSpPr txBox="1"/>
          <p:nvPr>
            <p:custDataLst>
              <p:tags r:id="rId3"/>
            </p:custDataLst>
          </p:nvPr>
        </p:nvSpPr>
        <p:spPr>
          <a:xfrm>
            <a:off x="2376964" y="752947"/>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自贸港政策支持</a:t>
            </a: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9" presetClass="entr" presetSubtype="0"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ppt_x</p:attrName>
                                        </p:attrNameLst>
                                      </p:cBhvr>
                                      <p:tavLst>
                                        <p:tav tm="0">
                                          <p:val>
                                            <p:strVal val="#ppt_x-.2"/>
                                          </p:val>
                                        </p:tav>
                                        <p:tav tm="100000">
                                          <p:val>
                                            <p:strVal val="#ppt_x"/>
                                          </p:val>
                                        </p:tav>
                                      </p:tavLst>
                                    </p:anim>
                                    <p:anim calcmode="lin" valueType="num">
                                      <p:cBhvr>
                                        <p:cTn id="13"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316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062547" y="3480972"/>
            <a:ext cx="11516028" cy="8133812"/>
            <a:chOff x="3216993" y="2284957"/>
            <a:chExt cx="5758014" cy="4066906"/>
          </a:xfrm>
        </p:grpSpPr>
        <p:pic>
          <p:nvPicPr>
            <p:cNvPr id="5" name="Picture 3" descr="F:\图片\微信图片_20220921215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16993" y="2284957"/>
              <a:ext cx="5758014" cy="40669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椭圆 5"/>
            <p:cNvSpPr/>
            <p:nvPr/>
          </p:nvSpPr>
          <p:spPr>
            <a:xfrm>
              <a:off x="4029739" y="4284921"/>
              <a:ext cx="850604" cy="754911"/>
            </a:xfrm>
            <a:prstGeom prst="ellipse">
              <a:avLst/>
            </a:prstGeom>
            <a:solidFill>
              <a:srgbClr val="FF70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55600" rtl="0" eaLnBrk="1" fontAlgn="auto" latinLnBrk="0" hangingPunct="0">
                <a:lnSpc>
                  <a:spcPct val="90000"/>
                </a:lnSpc>
                <a:spcBef>
                  <a:spcPts val="4500"/>
                </a:spcBef>
                <a:spcAft>
                  <a:spcPts val="0"/>
                </a:spcAft>
                <a:buClrTx/>
                <a:buSzTx/>
                <a:buFontTx/>
                <a:buNone/>
                <a:defRPr/>
              </a:pPr>
              <a:endParaRPr kumimoji="0" lang="zh-CN" altLang="en-US" sz="5800" b="0" i="0" u="none" strike="noStrike" kern="0" cap="none" spc="0" normalizeH="0" baseline="0" noProof="0">
                <a:ln>
                  <a:noFill/>
                </a:ln>
                <a:solidFill>
                  <a:srgbClr val="F6F7F2"/>
                </a:solidFill>
                <a:effectLst/>
                <a:uLnTx/>
                <a:uFillTx/>
                <a:latin typeface="Canela Bold"/>
                <a:sym typeface="Proxima Nova Medium"/>
              </a:endParaRPr>
            </a:p>
          </p:txBody>
        </p:sp>
      </p:grpSp>
      <p:sp>
        <p:nvSpPr>
          <p:cNvPr id="13" name="文本框 12"/>
          <p:cNvSpPr txBox="1"/>
          <p:nvPr/>
        </p:nvSpPr>
        <p:spPr>
          <a:xfrm>
            <a:off x="12901878" y="3516005"/>
            <a:ext cx="10838986" cy="8156079"/>
          </a:xfrm>
          <a:prstGeom prst="rect">
            <a:avLst/>
          </a:prstGeom>
          <a:noFill/>
          <a:ln>
            <a:noFill/>
            <a:prstDash val="solid"/>
          </a:ln>
        </p:spPr>
        <p:txBody>
          <a:bodyPr wrap="square" rtlCol="0">
            <a:spAutoFit/>
          </a:bodyPr>
          <a:lstStyle/>
          <a:p>
            <a:pPr marL="571500" lvl="0" indent="-571500" algn="l">
              <a:lnSpc>
                <a:spcPct val="100000"/>
              </a:lnSpc>
              <a:spcBef>
                <a:spcPts val="2400"/>
              </a:spcBef>
              <a:buFont typeface="Wingdings" panose="05000000000000000000" charset="0"/>
              <a:buChar char="Ø"/>
            </a:pPr>
            <a:r>
              <a:rPr lang="zh-CN" altLang="en-US" sz="2800" b="1" dirty="0">
                <a:solidFill>
                  <a:srgbClr val="0F67AB"/>
                </a:solidFill>
                <a:latin typeface="微软雅黑" panose="020B0503020204020204" charset="-122"/>
                <a:ea typeface="微软雅黑" panose="020B0503020204020204" charset="-122"/>
                <a:cs typeface="微软雅黑" panose="020B0503020204020204" charset="-122"/>
                <a:sym typeface="+mn-ea"/>
              </a:rPr>
              <a:t>低纬度：</a:t>
            </a:r>
            <a:r>
              <a:rPr lang="zh-CN" altLang="en-US" sz="2800" dirty="0">
                <a:solidFill>
                  <a:srgbClr val="0F67AB"/>
                </a:solidFill>
                <a:latin typeface="微软雅黑" panose="020B0503020204020204" charset="-122"/>
                <a:ea typeface="微软雅黑" panose="020B0503020204020204" charset="-122"/>
                <a:cs typeface="微软雅黑" panose="020B0503020204020204" charset="-122"/>
                <a:sym typeface="+mn-ea"/>
              </a:rPr>
              <a:t>位于北纬</a:t>
            </a:r>
            <a:r>
              <a:rPr lang="en-US" altLang="zh-CN" sz="2800" dirty="0">
                <a:solidFill>
                  <a:srgbClr val="0F67AB"/>
                </a:solidFill>
                <a:latin typeface="微软雅黑" panose="020B0503020204020204" charset="-122"/>
                <a:ea typeface="微软雅黑" panose="020B0503020204020204" charset="-122"/>
                <a:cs typeface="微软雅黑" panose="020B0503020204020204" charset="-122"/>
                <a:sym typeface="+mn-ea"/>
              </a:rPr>
              <a:t>19</a:t>
            </a:r>
            <a:r>
              <a:rPr lang="zh-CN" altLang="en-US" sz="2800" dirty="0">
                <a:solidFill>
                  <a:srgbClr val="0F67AB"/>
                </a:solidFill>
                <a:latin typeface="微软雅黑" panose="020B0503020204020204" charset="-122"/>
                <a:ea typeface="微软雅黑" panose="020B0503020204020204" charset="-122"/>
                <a:cs typeface="微软雅黑" panose="020B0503020204020204" charset="-122"/>
                <a:sym typeface="+mn-ea"/>
              </a:rPr>
              <a:t>度左右，同等条件下，火箭的运载能力可以提升</a:t>
            </a:r>
            <a:r>
              <a:rPr lang="en-US" altLang="zh-CN" sz="2800" dirty="0">
                <a:solidFill>
                  <a:srgbClr val="0F67AB"/>
                </a:solidFill>
                <a:latin typeface="微软雅黑" panose="020B0503020204020204" charset="-122"/>
                <a:ea typeface="微软雅黑" panose="020B0503020204020204" charset="-122"/>
                <a:cs typeface="微软雅黑" panose="020B0503020204020204" charset="-122"/>
                <a:sym typeface="+mn-ea"/>
              </a:rPr>
              <a:t>10%-15%</a:t>
            </a:r>
            <a:r>
              <a:rPr lang="zh-CN" altLang="en-US" sz="2800" dirty="0">
                <a:solidFill>
                  <a:srgbClr val="0F67AB"/>
                </a:solidFill>
                <a:latin typeface="微软雅黑" panose="020B0503020204020204" charset="-122"/>
                <a:ea typeface="微软雅黑" panose="020B0503020204020204" charset="-122"/>
                <a:cs typeface="微软雅黑" panose="020B0503020204020204" charset="-122"/>
                <a:sym typeface="+mn-ea"/>
              </a:rPr>
              <a:t>左右，提高经济效益。</a:t>
            </a:r>
            <a:endParaRPr lang="en-US" altLang="zh-CN" sz="2800" dirty="0">
              <a:solidFill>
                <a:srgbClr val="0F67AB"/>
              </a:solidFill>
              <a:latin typeface="微软雅黑" panose="020B0503020204020204" charset="-122"/>
              <a:ea typeface="微软雅黑" panose="020B0503020204020204" charset="-122"/>
              <a:cs typeface="微软雅黑" panose="020B0503020204020204" charset="-122"/>
              <a:sym typeface="+mn-ea"/>
            </a:endParaRPr>
          </a:p>
          <a:p>
            <a:pPr marL="571500" lvl="0" indent="-571500" algn="l">
              <a:lnSpc>
                <a:spcPct val="100000"/>
              </a:lnSpc>
              <a:spcBef>
                <a:spcPts val="2400"/>
              </a:spcBef>
              <a:buFont typeface="Wingdings" panose="05000000000000000000" charset="0"/>
              <a:buChar char="Ø"/>
            </a:pPr>
            <a:r>
              <a:rPr lang="zh-CN" altLang="en-US" sz="2800" b="1" dirty="0">
                <a:solidFill>
                  <a:srgbClr val="0F67AB"/>
                </a:solidFill>
                <a:latin typeface="微软雅黑" panose="020B0503020204020204" charset="-122"/>
                <a:ea typeface="微软雅黑" panose="020B0503020204020204" charset="-122"/>
                <a:cs typeface="微软雅黑" panose="020B0503020204020204" charset="-122"/>
                <a:sym typeface="+mn-ea"/>
              </a:rPr>
              <a:t>滨海：</a:t>
            </a:r>
            <a:r>
              <a:rPr lang="zh-CN" altLang="en-US" sz="2800" dirty="0">
                <a:solidFill>
                  <a:srgbClr val="0F67AB"/>
                </a:solidFill>
                <a:latin typeface="微软雅黑" panose="020B0503020204020204" charset="-122"/>
                <a:ea typeface="微软雅黑" panose="020B0503020204020204" charset="-122"/>
                <a:cs typeface="微软雅黑" panose="020B0503020204020204" charset="-122"/>
                <a:sym typeface="+mn-ea"/>
              </a:rPr>
              <a:t>三面临海，各级火箭落区均为海洋，落区安全，重载火箭运输便利。</a:t>
            </a:r>
            <a:endParaRPr lang="zh-TW" altLang="en-US" sz="2800" dirty="0">
              <a:solidFill>
                <a:srgbClr val="0F67AB"/>
              </a:solidFill>
              <a:latin typeface="微软雅黑" panose="020B0503020204020204" charset="-122"/>
              <a:ea typeface="微软雅黑" panose="020B0503020204020204" charset="-122"/>
              <a:cs typeface="微软雅黑" panose="020B0503020204020204" charset="-122"/>
              <a:sym typeface="+mn-ea"/>
            </a:endParaRPr>
          </a:p>
          <a:p>
            <a:pPr marL="571500" marR="0" lvl="0" indent="-571500" algn="l" defTabSz="355600" rtl="0" eaLnBrk="1" fontAlgn="auto" latinLnBrk="0" hangingPunct="0">
              <a:lnSpc>
                <a:spcPct val="100000"/>
              </a:lnSpc>
              <a:spcBef>
                <a:spcPts val="2400"/>
              </a:spcBef>
              <a:spcAft>
                <a:spcPts val="0"/>
              </a:spcAft>
              <a:buClrTx/>
              <a:buSzTx/>
              <a:buFont typeface="Wingdings" panose="05000000000000000000" charset="0"/>
              <a:buChar char="Ø"/>
              <a:defRPr/>
            </a:pPr>
            <a:r>
              <a:rPr kumimoji="0" lang="zh-CN" altLang="en-US"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高速</a:t>
            </a:r>
            <a:r>
              <a:rPr kumimoji="0" lang="zh-CN"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公路：</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航天城起步区八门湾西片区到海文</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文琼高速清澜入口</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最近入口</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约</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6</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公里</a:t>
            </a:r>
            <a:r>
              <a:rPr kumimoji="0" lang="zh-CN"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endPar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endParaRPr>
          </a:p>
          <a:p>
            <a:pPr marL="571500" marR="0" lvl="0" indent="-571500" algn="l" defTabSz="355600" rtl="0" eaLnBrk="1" fontAlgn="auto" latinLnBrk="0" hangingPunct="0">
              <a:lnSpc>
                <a:spcPct val="100000"/>
              </a:lnSpc>
              <a:spcBef>
                <a:spcPts val="2400"/>
              </a:spcBef>
              <a:spcAft>
                <a:spcPts val="0"/>
              </a:spcAft>
              <a:buClrTx/>
              <a:buSzTx/>
              <a:buFont typeface="Wingdings" panose="05000000000000000000" charset="0"/>
              <a:buChar char="Ø"/>
              <a:defRPr/>
            </a:pPr>
            <a:r>
              <a:rPr lang="zh-CN" altLang="en-US" sz="2800" b="1" dirty="0">
                <a:solidFill>
                  <a:srgbClr val="0F67AB"/>
                </a:solidFill>
                <a:latin typeface="微软雅黑" panose="020B0503020204020204" charset="-122"/>
                <a:ea typeface="微软雅黑" panose="020B0503020204020204" charset="-122"/>
                <a:cs typeface="微软雅黑" panose="020B0503020204020204" charset="-122"/>
                <a:sym typeface="+mn-ea"/>
              </a:rPr>
              <a:t>高铁</a:t>
            </a:r>
            <a:r>
              <a:rPr kumimoji="0" lang="zh-TW" altLang="en-US"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文昌火车站到海口东站约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25</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分钟，到海口美兰机场约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17</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分钟，到博鳌机场约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20</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分钟。</a:t>
            </a:r>
          </a:p>
          <a:p>
            <a:pPr marL="571500" marR="0" lvl="0" indent="-571500" algn="l" defTabSz="355600" rtl="0" eaLnBrk="1" fontAlgn="auto" latinLnBrk="0" hangingPunct="0">
              <a:lnSpc>
                <a:spcPct val="100000"/>
              </a:lnSpc>
              <a:spcBef>
                <a:spcPts val="2400"/>
              </a:spcBef>
              <a:spcAft>
                <a:spcPts val="0"/>
              </a:spcAft>
              <a:buClrTx/>
              <a:buSzTx/>
              <a:buFont typeface="Wingdings" panose="05000000000000000000" charset="0"/>
              <a:buChar char="Ø"/>
              <a:defRPr/>
            </a:pPr>
            <a:r>
              <a:rPr kumimoji="0" lang="zh-TW" altLang="en-US"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空港 ：</a:t>
            </a:r>
            <a:r>
              <a:rPr kumimoji="0" lang="zh-CN" altLang="zh-TW" sz="32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双机场城市</a:t>
            </a:r>
            <a:r>
              <a:rPr kumimoji="0" lang="zh-CN"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海文</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文琼高速文城入口至海口美兰机场约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61</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公里</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车程约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50</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分钟。海文</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文琼高速清澜入口到琼海博鳌机场约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61</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公里，车程约</a:t>
            </a:r>
            <a:r>
              <a:rPr kumimoji="0" lang="en-US" altLang="zh-TW"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40</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分钟。</a:t>
            </a:r>
            <a:endPar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Proxima Nova Medium"/>
            </a:endParaRPr>
          </a:p>
          <a:p>
            <a:pPr marL="571500" marR="0" lvl="0" indent="-571500" algn="l" defTabSz="355600" rtl="0" eaLnBrk="1" fontAlgn="auto" latinLnBrk="0" hangingPunct="0">
              <a:lnSpc>
                <a:spcPct val="100000"/>
              </a:lnSpc>
              <a:spcBef>
                <a:spcPts val="2400"/>
              </a:spcBef>
              <a:spcAft>
                <a:spcPts val="0"/>
              </a:spcAft>
              <a:buClrTx/>
              <a:buSzTx/>
              <a:buFont typeface="Wingdings" panose="05000000000000000000" charset="0"/>
              <a:buChar char="Ø"/>
              <a:defRPr/>
            </a:pPr>
            <a:r>
              <a:rPr kumimoji="0" lang="zh-TW" altLang="en-US" sz="28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Proxima Nova Medium"/>
              </a:rPr>
              <a:t>海港：</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Proxima Nova Medium"/>
              </a:rPr>
              <a:t>文</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昌海岸线长</a:t>
            </a:r>
            <a:r>
              <a:rPr kumimoji="0" lang="en-US" altLang="zh-CN"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303.4</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公里，占全岛海岸线长度的</a:t>
            </a:r>
            <a:r>
              <a:rPr kumimoji="0" lang="en-US" altLang="zh-TW"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1/7,</a:t>
            </a:r>
            <a:r>
              <a:rPr kumimoji="0" lang="zh-TW" altLang="en-US" sz="2800" b="0"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mn-ea"/>
              </a:rPr>
              <a:t>是海南海岸线最长的城市。文昌清澜港、木兰港属天然良港，清澜港是国家一级开放口岸和三沙市及南海的后勤保障基地，是连接东南亚的海上重要交通要道。</a:t>
            </a:r>
            <a:endParaRPr kumimoji="0" lang="zh-CN" altLang="en-US" sz="6000" b="1" i="0" u="none" strike="noStrike" kern="0" cap="none" spc="0" normalizeH="0" baseline="0" noProof="0" dirty="0">
              <a:ln>
                <a:noFill/>
              </a:ln>
              <a:solidFill>
                <a:srgbClr val="0F67AB"/>
              </a:solidFill>
              <a:effectLst/>
              <a:uLnTx/>
              <a:uFillTx/>
              <a:latin typeface="微软雅黑" panose="020B0503020204020204" charset="-122"/>
              <a:ea typeface="微软雅黑" panose="020B0503020204020204" charset="-122"/>
              <a:cs typeface="微软雅黑" panose="020B0503020204020204" charset="-122"/>
              <a:sym typeface="Proxima Nova Medium"/>
            </a:endParaRPr>
          </a:p>
        </p:txBody>
      </p:sp>
      <p:sp>
        <p:nvSpPr>
          <p:cNvPr id="2"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14</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8" name="文本框 7"/>
          <p:cNvSpPr txBox="1"/>
          <p:nvPr>
            <p:custDataLst>
              <p:tags r:id="rId1"/>
            </p:custDataLst>
          </p:nvPr>
        </p:nvSpPr>
        <p:spPr>
          <a:xfrm>
            <a:off x="1462564" y="767229"/>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区位优势</a:t>
            </a: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092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2169576" y="3410085"/>
            <a:ext cx="20310729" cy="1671142"/>
            <a:chOff x="1905" y="5366"/>
            <a:chExt cx="17160" cy="1634"/>
          </a:xfrm>
        </p:grpSpPr>
        <p:sp>
          <p:nvSpPr>
            <p:cNvPr id="9" name="矩形: 圆角 44"/>
            <p:cNvSpPr/>
            <p:nvPr/>
          </p:nvSpPr>
          <p:spPr>
            <a:xfrm>
              <a:off x="1906" y="5366"/>
              <a:ext cx="17159" cy="1634"/>
            </a:xfrm>
            <a:prstGeom prst="parallelogram">
              <a:avLst>
                <a:gd name="adj" fmla="val 91829"/>
              </a:avLst>
            </a:prstGeom>
            <a:gradFill>
              <a:gsLst>
                <a:gs pos="0">
                  <a:srgbClr val="5BD078">
                    <a:alpha val="49000"/>
                  </a:srgbClr>
                </a:gs>
                <a:gs pos="84000">
                  <a:srgbClr val="0078FC">
                    <a:alpha val="37000"/>
                  </a:srgbClr>
                </a:gs>
              </a:gsLst>
              <a:lin ang="13200000" scaled="0"/>
            </a:gradFill>
            <a:ln w="31750" cap="rnd" cmpd="sng" algn="ctr">
              <a:noFill/>
              <a:prstDash val="sysDot"/>
              <a:round/>
            </a:ln>
            <a:effectLst/>
          </p:spPr>
          <p:txBody>
            <a:bodyPr vertOverflow="overflow" horzOverflow="overflow" vert="horz" wrap="square" lIns="182168" tIns="91084" rIns="182168" bIns="91084" numCol="1" spcCol="0" rtlCol="0" fromWordArt="0" anchor="ctr" anchorCtr="0" forceAA="0" compatLnSpc="1">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gn="ctr" defTabSz="1821815">
                <a:spcBef>
                  <a:spcPts val="8965"/>
                </a:spcBef>
              </a:pPr>
              <a:endParaRPr sz="2390" b="1">
                <a:latin typeface="微软雅黑" panose="020B0503020204020204" charset="-122"/>
                <a:sym typeface="微软雅黑" panose="020B0503020204020204" charset="-122"/>
              </a:endParaRPr>
            </a:p>
          </p:txBody>
        </p:sp>
        <p:sp>
          <p:nvSpPr>
            <p:cNvPr id="10" name="矩形: 圆角 44"/>
            <p:cNvSpPr/>
            <p:nvPr/>
          </p:nvSpPr>
          <p:spPr>
            <a:xfrm>
              <a:off x="1905" y="5688"/>
              <a:ext cx="6776" cy="992"/>
            </a:xfrm>
            <a:prstGeom prst="parallelogram">
              <a:avLst>
                <a:gd name="adj" fmla="val 48587"/>
              </a:avLst>
            </a:prstGeom>
            <a:gradFill>
              <a:gsLst>
                <a:gs pos="0">
                  <a:srgbClr val="5BD078">
                    <a:alpha val="91000"/>
                  </a:srgbClr>
                </a:gs>
                <a:gs pos="84000">
                  <a:srgbClr val="0078FC">
                    <a:alpha val="47000"/>
                  </a:srgbClr>
                </a:gs>
              </a:gsLst>
              <a:lin ang="13200000" scaled="0"/>
            </a:gradFill>
            <a:ln w="31750" cap="rnd" cmpd="sng" algn="ctr">
              <a:noFill/>
              <a:prstDash val="sysDot"/>
              <a:round/>
            </a:ln>
            <a:effectLst>
              <a:outerShdw blurRad="50800" dist="50800" dir="5400000" algn="ctr" rotWithShape="0">
                <a:srgbClr val="1F109C">
                  <a:alpha val="100000"/>
                </a:srgbClr>
              </a:outerShdw>
            </a:effectLst>
          </p:spPr>
          <p:txBody>
            <a:bodyPr vertOverflow="overflow" horzOverflow="overflow" vert="horz" wrap="square" lIns="182168" tIns="91084" rIns="182168" bIns="91084" numCol="1" spcCol="0" rtlCol="0" fromWordArt="0" anchor="ctr" anchorCtr="0" forceAA="0" compatLnSpc="1">
              <a:normAutofit/>
            </a:bodyPr>
            <a:lstStyle>
              <a:defPPr>
                <a:defRPr lang="zh-CN"/>
              </a:defPPr>
              <a:lvl1pPr marL="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1pPr>
              <a:lvl2pPr marL="457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2pPr>
              <a:lvl3pPr marL="914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3pPr>
              <a:lvl4pPr marL="1371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4pPr>
              <a:lvl5pPr marL="18288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5pPr>
              <a:lvl6pPr marL="22860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6pPr>
              <a:lvl7pPr marL="27432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7pPr>
              <a:lvl8pPr marL="32004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8pPr>
              <a:lvl9pPr marL="3657600" algn="l" defTabSz="914400" rtl="0" eaLnBrk="1" latinLnBrk="0" hangingPunct="1">
                <a:defRPr sz="1800" kern="1200">
                  <a:solidFill>
                    <a:sysClr val="windowText" lastClr="000000"/>
                  </a:solidFill>
                  <a:latin typeface="Arial" panose="020B0604020202020204" pitchFamily="34" charset="0"/>
                  <a:ea typeface="微软雅黑" panose="020B0503020204020204" charset="-122"/>
                  <a:cs typeface="+mn-ea"/>
                </a:defRPr>
              </a:lvl9pPr>
            </a:lstStyle>
            <a:p>
              <a:pPr algn="ctr" defTabSz="1821815">
                <a:spcBef>
                  <a:spcPts val="8965"/>
                </a:spcBef>
              </a:pPr>
              <a:endParaRPr sz="2790" b="1">
                <a:latin typeface="微软雅黑" panose="020B0503020204020204" charset="-122"/>
                <a:sym typeface="微软雅黑" panose="020B0503020204020204" charset="-122"/>
              </a:endParaRPr>
            </a:p>
          </p:txBody>
        </p:sp>
        <p:sp>
          <p:nvSpPr>
            <p:cNvPr id="11" name="文本占位符 2"/>
            <p:cNvSpPr>
              <a:spLocks noGrp="1"/>
            </p:cNvSpPr>
            <p:nvPr/>
          </p:nvSpPr>
          <p:spPr>
            <a:xfrm>
              <a:off x="2352" y="5822"/>
              <a:ext cx="6042" cy="669"/>
            </a:xfrm>
            <a:prstGeom prst="rect">
              <a:avLst/>
            </a:prstGeom>
          </p:spPr>
          <p:txBody>
            <a:bodyPr vert="horz" wrap="square" lIns="182168" tIns="91084" rIns="182168" bIns="91084"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1" kern="1200" spc="0" baseline="0">
                  <a:solidFill>
                    <a:sysClr val="windowText" lastClr="000000"/>
                  </a:solidFill>
                  <a:effectLst/>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rial" panose="020B0604020202020204" pitchFamily="34" charset="0"/>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9pPr>
            </a:lstStyle>
            <a:p>
              <a:pPr marL="455295" indent="-455295" algn="ctr" defTabSz="1821815">
                <a:spcBef>
                  <a:spcPts val="1990"/>
                </a:spcBef>
              </a:pPr>
              <a:r>
                <a:rPr sz="4780" dirty="0">
                  <a:solidFill>
                    <a:sysClr val="window" lastClr="FFFFFF"/>
                  </a:solidFill>
                  <a:cs typeface="微软雅黑" panose="020B0503020204020204" charset="-122"/>
                  <a:sym typeface="微软雅黑" panose="020B0503020204020204" charset="-122"/>
                </a:rPr>
                <a:t>商业航天产业政策优势</a:t>
              </a:r>
            </a:p>
          </p:txBody>
        </p:sp>
      </p:grpSp>
      <p:sp>
        <p:nvSpPr>
          <p:cNvPr id="12" name="文本占位符 2"/>
          <p:cNvSpPr>
            <a:spLocks noGrp="1"/>
          </p:cNvSpPr>
          <p:nvPr/>
        </p:nvSpPr>
        <p:spPr>
          <a:xfrm>
            <a:off x="9777637" y="3954060"/>
            <a:ext cx="10079985" cy="684397"/>
          </a:xfrm>
          <a:prstGeom prst="rect">
            <a:avLst/>
          </a:prstGeom>
        </p:spPr>
        <p:txBody>
          <a:bodyPr vert="horz" wrap="square" lIns="182168" tIns="91084" rIns="182168" bIns="91084"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1" kern="1200" spc="0" baseline="0">
                <a:solidFill>
                  <a:sysClr val="windowText" lastClr="000000"/>
                </a:solidFill>
                <a:effectLst/>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rial" panose="020B0604020202020204" pitchFamily="34" charset="0"/>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9pPr>
          </a:lstStyle>
          <a:p>
            <a:pPr marL="455295" indent="-455295" algn="ctr" defTabSz="1821815">
              <a:spcBef>
                <a:spcPts val="1990"/>
              </a:spcBef>
            </a:pPr>
            <a:r>
              <a:rPr sz="4780" dirty="0" err="1">
                <a:gradFill>
                  <a:gsLst>
                    <a:gs pos="100000">
                      <a:srgbClr val="002060"/>
                    </a:gs>
                    <a:gs pos="29000">
                      <a:srgbClr val="4894F5"/>
                    </a:gs>
                  </a:gsLst>
                  <a:lin ang="0" scaled="0"/>
                </a:gradFill>
                <a:cs typeface="微软雅黑" panose="020B0503020204020204" charset="-122"/>
                <a:sym typeface="微软雅黑" panose="020B0503020204020204" charset="-122"/>
              </a:rPr>
              <a:t>全国唯一的商业航天</a:t>
            </a:r>
            <a:r>
              <a:rPr lang="zh-CN" altLang="en-US" sz="4780" dirty="0">
                <a:gradFill>
                  <a:gsLst>
                    <a:gs pos="100000">
                      <a:srgbClr val="002060"/>
                    </a:gs>
                    <a:gs pos="29000">
                      <a:srgbClr val="4894F5"/>
                    </a:gs>
                  </a:gsLst>
                  <a:lin ang="0" scaled="0"/>
                </a:gradFill>
                <a:cs typeface="微软雅黑" panose="020B0503020204020204" charset="-122"/>
                <a:sym typeface="微软雅黑" panose="020B0503020204020204" charset="-122"/>
              </a:rPr>
              <a:t>发射基地</a:t>
            </a:r>
            <a:endParaRPr sz="4780" dirty="0">
              <a:gradFill>
                <a:gsLst>
                  <a:gs pos="100000">
                    <a:srgbClr val="002060"/>
                  </a:gs>
                  <a:gs pos="29000">
                    <a:srgbClr val="4894F5"/>
                  </a:gs>
                </a:gsLst>
                <a:lin ang="0" scaled="0"/>
              </a:gradFill>
              <a:cs typeface="微软雅黑" panose="020B0503020204020204" charset="-122"/>
              <a:sym typeface="微软雅黑" panose="020B0503020204020204" charset="-122"/>
            </a:endParaRPr>
          </a:p>
        </p:txBody>
      </p:sp>
      <p:sp>
        <p:nvSpPr>
          <p:cNvPr id="2" name="文本框 1"/>
          <p:cNvSpPr txBox="1"/>
          <p:nvPr/>
        </p:nvSpPr>
        <p:spPr>
          <a:xfrm>
            <a:off x="3692707" y="5785865"/>
            <a:ext cx="16343289" cy="4020820"/>
          </a:xfrm>
          <a:prstGeom prst="rect">
            <a:avLst/>
          </a:prstGeom>
          <a:noFill/>
          <a:ln w="9525">
            <a:noFill/>
          </a:ln>
        </p:spPr>
        <p:txBody>
          <a:bodyPr wrap="square">
            <a:spAutoFit/>
          </a:bodyPr>
          <a:lstStyle/>
          <a:p>
            <a:pPr indent="1012190" algn="l" defTabSz="708660">
              <a:lnSpc>
                <a:spcPct val="160000"/>
              </a:lnSpc>
              <a:spcBef>
                <a:spcPts val="8965"/>
              </a:spcBef>
            </a:pPr>
            <a:r>
              <a:rPr sz="3985" b="1" kern="1200" dirty="0" err="1">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优化海南商业航天领域市场准入环境，推动实现高质量发展。支持建设融合、开放的文昌航天发射场，打造国际一流、市场化运营的航天发射场</a:t>
            </a:r>
            <a:r>
              <a:rPr lang="zh-CN" sz="3985" b="1" kern="1200" dirty="0" err="1">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系统</a:t>
            </a:r>
            <a:r>
              <a:rPr lang="zh-CN" altLang="en-US" sz="3985" b="1" kern="120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。给予航天保险、基金、数据应用、北斗导航、国际合作等政策支持。</a:t>
            </a:r>
            <a:endParaRPr lang="en-US" altLang="zh-CN" sz="39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endParaRPr>
          </a:p>
        </p:txBody>
      </p:sp>
      <p:sp>
        <p:nvSpPr>
          <p:cNvPr id="3" name="文本占位符 2"/>
          <p:cNvSpPr>
            <a:spLocks noGrp="1"/>
          </p:cNvSpPr>
          <p:nvPr/>
        </p:nvSpPr>
        <p:spPr>
          <a:xfrm>
            <a:off x="2536814" y="10247726"/>
            <a:ext cx="17871816" cy="684397"/>
          </a:xfrm>
          <a:prstGeom prst="rect">
            <a:avLst/>
          </a:prstGeom>
        </p:spPr>
        <p:txBody>
          <a:bodyPr vert="horz" wrap="square" lIns="182168" tIns="91084" rIns="182168" bIns="91084" rtlCol="0">
            <a:noAutofit/>
          </a:bodyPr>
          <a:lstStyle>
            <a:lvl1pPr marL="228600" indent="-228600" algn="l" defTabSz="914400" rtl="0" eaLnBrk="1" latinLnBrk="0" hangingPunct="1">
              <a:lnSpc>
                <a:spcPct val="90000"/>
              </a:lnSpc>
              <a:spcBef>
                <a:spcPts val="1000"/>
              </a:spcBef>
              <a:buFont typeface="Arial" panose="020B0604020202020204" pitchFamily="34" charset="0"/>
              <a:buNone/>
              <a:defRPr sz="2400" b="1" kern="1200" spc="0" baseline="0">
                <a:solidFill>
                  <a:sysClr val="windowText" lastClr="000000"/>
                </a:solidFill>
                <a:effectLst/>
                <a:latin typeface="微软雅黑" panose="020B0503020204020204" charset="-122"/>
                <a:ea typeface="微软雅黑" panose="020B0503020204020204" charset="-122"/>
                <a:cs typeface="+mn-ea"/>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ysClr val="windowText" lastClr="000000"/>
                </a:solidFill>
                <a:latin typeface="Arial" panose="020B0604020202020204" pitchFamily="34" charset="0"/>
                <a:ea typeface="微软雅黑" panose="020B0503020204020204" charset="-122"/>
                <a:cs typeface="+mn-ea"/>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ysClr val="windowText" lastClr="000000"/>
                </a:solidFill>
                <a:latin typeface="Arial" panose="020B0604020202020204" pitchFamily="34" charset="0"/>
                <a:ea typeface="微软雅黑" panose="020B0503020204020204" charset="-122"/>
                <a:cs typeface="+mn-ea"/>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ysClr val="windowText" lastClr="000000"/>
                </a:solidFill>
                <a:latin typeface="Arial" panose="020B0604020202020204" pitchFamily="34" charset="0"/>
                <a:ea typeface="微软雅黑" panose="020B0503020204020204" charset="-122"/>
                <a:cs typeface="+mn-ea"/>
              </a:defRPr>
            </a:lvl9pPr>
          </a:lstStyle>
          <a:p>
            <a:pPr marL="0" indent="0" algn="ctr" defTabSz="1821815">
              <a:spcBef>
                <a:spcPts val="1990"/>
              </a:spcBef>
            </a:pPr>
            <a:r>
              <a:rPr lang="zh-CN" altLang="en-US" sz="3190" b="0" dirty="0">
                <a:gradFill>
                  <a:gsLst>
                    <a:gs pos="0">
                      <a:srgbClr val="E30000"/>
                    </a:gs>
                    <a:gs pos="100000">
                      <a:srgbClr val="760303"/>
                    </a:gs>
                  </a:gsLst>
                  <a:lin scaled="0"/>
                </a:gradFill>
                <a:cs typeface="微软雅黑" panose="020B0503020204020204" charset="-122"/>
                <a:sym typeface="微软雅黑" panose="020B0503020204020204" charset="-122"/>
              </a:rPr>
              <a:t>国家发改委</a:t>
            </a:r>
            <a:r>
              <a:rPr lang="en-US" altLang="zh-CN" sz="3190" b="0" dirty="0">
                <a:gradFill>
                  <a:gsLst>
                    <a:gs pos="0">
                      <a:srgbClr val="E30000"/>
                    </a:gs>
                    <a:gs pos="100000">
                      <a:srgbClr val="760303"/>
                    </a:gs>
                  </a:gsLst>
                  <a:lin scaled="0"/>
                </a:gradFill>
                <a:cs typeface="微软雅黑" panose="020B0503020204020204" charset="-122"/>
                <a:sym typeface="微软雅黑" panose="020B0503020204020204" charset="-122"/>
              </a:rPr>
              <a:t>/</a:t>
            </a:r>
            <a:r>
              <a:rPr lang="zh-CN" altLang="en-US" sz="3190" b="0" dirty="0">
                <a:gradFill>
                  <a:gsLst>
                    <a:gs pos="0">
                      <a:srgbClr val="E30000"/>
                    </a:gs>
                    <a:gs pos="100000">
                      <a:srgbClr val="760303"/>
                    </a:gs>
                  </a:gsLst>
                  <a:lin scaled="0"/>
                </a:gradFill>
                <a:cs typeface="微软雅黑" panose="020B0503020204020204" charset="-122"/>
                <a:sym typeface="微软雅黑" panose="020B0503020204020204" charset="-122"/>
              </a:rPr>
              <a:t>商务部</a:t>
            </a:r>
            <a:r>
              <a:rPr sz="3190" b="0" dirty="0">
                <a:gradFill>
                  <a:gsLst>
                    <a:gs pos="0">
                      <a:srgbClr val="E30000"/>
                    </a:gs>
                    <a:gs pos="100000">
                      <a:srgbClr val="760303"/>
                    </a:gs>
                  </a:gsLst>
                  <a:lin scaled="0"/>
                </a:gradFill>
                <a:cs typeface="微软雅黑" panose="020B0503020204020204" charset="-122"/>
                <a:sym typeface="微软雅黑" panose="020B0503020204020204" charset="-122"/>
              </a:rPr>
              <a:t>《关于支持海南自由贸易港建设放宽市场准入若干特别措施的意见》第十七条</a:t>
            </a:r>
          </a:p>
        </p:txBody>
      </p:sp>
      <p:sp>
        <p:nvSpPr>
          <p:cNvPr id="5"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15</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6" name="文本框 5"/>
          <p:cNvSpPr txBox="1"/>
          <p:nvPr>
            <p:custDataLst>
              <p:tags r:id="rId1"/>
            </p:custDataLst>
          </p:nvPr>
        </p:nvSpPr>
        <p:spPr>
          <a:xfrm>
            <a:off x="2376805" y="795966"/>
            <a:ext cx="15946120"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商业航天产业政策优势</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4" presetClass="entr" presetSubtype="10"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par>
                          <p:cTn id="13" fill="hold">
                            <p:stCondLst>
                              <p:cond delay="1000"/>
                            </p:stCondLst>
                            <p:childTnLst>
                              <p:par>
                                <p:cTn id="14" presetID="29"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1000" fill="hold"/>
                                        <p:tgtEl>
                                          <p:spTgt spid="2"/>
                                        </p:tgtEl>
                                        <p:attrNameLst>
                                          <p:attrName>ppt_x</p:attrName>
                                        </p:attrNameLst>
                                      </p:cBhvr>
                                      <p:tavLst>
                                        <p:tav tm="0">
                                          <p:val>
                                            <p:strVal val="#ppt_x-.2"/>
                                          </p:val>
                                        </p:tav>
                                        <p:tav tm="100000">
                                          <p:val>
                                            <p:strVal val="#ppt_x"/>
                                          </p:val>
                                        </p:tav>
                                      </p:tavLst>
                                    </p:anim>
                                    <p:anim calcmode="lin" valueType="num">
                                      <p:cBhvr>
                                        <p:cTn id="17"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18" dur="1000"/>
                                        <p:tgtEl>
                                          <p:spTgt spid="2"/>
                                        </p:tgtEl>
                                      </p:cBhvr>
                                    </p:animEffect>
                                  </p:childTnLst>
                                </p:cTn>
                              </p:par>
                            </p:childTnLst>
                          </p:cTn>
                        </p:par>
                        <p:par>
                          <p:cTn id="19" fill="hold">
                            <p:stCondLst>
                              <p:cond delay="2000"/>
                            </p:stCondLst>
                            <p:childTnLst>
                              <p:par>
                                <p:cTn id="20" presetID="14" presetClass="entr" presetSubtype="1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12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3"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16</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30" name="文本框 29"/>
          <p:cNvSpPr txBox="1"/>
          <p:nvPr/>
        </p:nvSpPr>
        <p:spPr>
          <a:xfrm>
            <a:off x="1938703" y="6657094"/>
            <a:ext cx="3714750" cy="946411"/>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355600" rtl="0" fontAlgn="auto" latinLnBrk="0" hangingPunct="0">
              <a:lnSpc>
                <a:spcPct val="90000"/>
              </a:lnSpc>
              <a:spcBef>
                <a:spcPts val="4500"/>
              </a:spcBef>
              <a:spcAft>
                <a:spcPts val="0"/>
              </a:spcAft>
              <a:buClrTx/>
              <a:buSzTx/>
              <a:buFontTx/>
              <a:buNone/>
            </a:pPr>
            <a:r>
              <a:rPr lang="zh-CN" altLang="en-US" sz="2000" dirty="0">
                <a:solidFill>
                  <a:schemeClr val="bg1"/>
                </a:solidFill>
              </a:rPr>
              <a:t>海南发展商业航天</a:t>
            </a:r>
            <a:r>
              <a:rPr lang="en-US" altLang="zh-CN" sz="2000" dirty="0">
                <a:solidFill>
                  <a:schemeClr val="bg1"/>
                </a:solidFill>
              </a:rPr>
              <a:t>9</a:t>
            </a:r>
            <a:r>
              <a:rPr lang="zh-CN" altLang="en-US" sz="2000" dirty="0">
                <a:solidFill>
                  <a:schemeClr val="bg1"/>
                </a:solidFill>
              </a:rPr>
              <a:t>条特殊政策</a:t>
            </a:r>
          </a:p>
        </p:txBody>
      </p:sp>
      <p:sp>
        <p:nvSpPr>
          <p:cNvPr id="31" name="文本框 30"/>
          <p:cNvSpPr txBox="1"/>
          <p:nvPr/>
        </p:nvSpPr>
        <p:spPr>
          <a:xfrm>
            <a:off x="1462391" y="10703885"/>
            <a:ext cx="4806404" cy="10710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355600" rtl="0" fontAlgn="auto" latinLnBrk="0" hangingPunct="0">
              <a:lnSpc>
                <a:spcPct val="90000"/>
              </a:lnSpc>
              <a:spcBef>
                <a:spcPts val="4500"/>
              </a:spcBef>
              <a:spcAft>
                <a:spcPts val="0"/>
              </a:spcAft>
              <a:buClrTx/>
              <a:buSzTx/>
              <a:buFontTx/>
              <a:buNone/>
            </a:pPr>
            <a:r>
              <a:rPr kumimoji="0" lang="zh-CN" altLang="en-US" sz="2900" b="0" i="0" u="none" strike="noStrike" cap="none" spc="0" normalizeH="0" baseline="0" dirty="0">
                <a:ln>
                  <a:noFill/>
                </a:ln>
                <a:solidFill>
                  <a:schemeClr val="bg1"/>
                </a:solidFill>
                <a:effectLst/>
                <a:uFillTx/>
                <a:latin typeface="Proxima Nova Medium"/>
                <a:ea typeface="Proxima Nova Medium"/>
                <a:cs typeface="Proxima Nova Medium"/>
                <a:sym typeface="Proxima Nova Medium"/>
              </a:rPr>
              <a:t>航空航天产业聚集扶持政策</a:t>
            </a:r>
          </a:p>
        </p:txBody>
      </p:sp>
      <p:sp>
        <p:nvSpPr>
          <p:cNvPr id="32" name="文本框 31"/>
          <p:cNvSpPr txBox="1"/>
          <p:nvPr/>
        </p:nvSpPr>
        <p:spPr>
          <a:xfrm>
            <a:off x="6242067" y="10685271"/>
            <a:ext cx="4806404" cy="107106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355600" rtl="0" fontAlgn="auto" latinLnBrk="0" hangingPunct="0">
              <a:lnSpc>
                <a:spcPct val="90000"/>
              </a:lnSpc>
              <a:spcBef>
                <a:spcPts val="4500"/>
              </a:spcBef>
              <a:spcAft>
                <a:spcPts val="0"/>
              </a:spcAft>
              <a:buClrTx/>
              <a:buSzTx/>
              <a:buFontTx/>
              <a:buNone/>
            </a:pPr>
            <a:r>
              <a:rPr lang="zh-CN" altLang="en-US" dirty="0">
                <a:solidFill>
                  <a:schemeClr val="bg1"/>
                </a:solidFill>
              </a:rPr>
              <a:t>产业发展扶持政策</a:t>
            </a:r>
            <a:endParaRPr kumimoji="0" lang="zh-CN" altLang="en-US" sz="2900" b="0" i="0" u="none" strike="noStrike" cap="none" spc="0" normalizeH="0" baseline="0" dirty="0">
              <a:ln>
                <a:noFill/>
              </a:ln>
              <a:solidFill>
                <a:schemeClr val="bg1"/>
              </a:solidFill>
              <a:effectLst/>
              <a:uFillTx/>
              <a:latin typeface="Proxima Nova Medium"/>
              <a:ea typeface="Proxima Nova Medium"/>
              <a:cs typeface="Proxima Nova Medium"/>
              <a:sym typeface="Proxima Nova Medium"/>
            </a:endParaRPr>
          </a:p>
        </p:txBody>
      </p:sp>
      <p:pic>
        <p:nvPicPr>
          <p:cNvPr id="10" name="图片 9"/>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Lst>
          </a:blip>
          <a:stretch>
            <a:fillRect/>
          </a:stretch>
        </p:blipFill>
        <p:spPr>
          <a:xfrm>
            <a:off x="981710" y="3668526"/>
            <a:ext cx="10714990" cy="7906205"/>
          </a:xfrm>
          <a:prstGeom prst="rect">
            <a:avLst/>
          </a:prstGeom>
        </p:spPr>
      </p:pic>
      <p:pic>
        <p:nvPicPr>
          <p:cNvPr id="12" name="图片 11"/>
          <p:cNvPicPr>
            <a:picLocks noChangeAspect="1"/>
          </p:cNvPicPr>
          <p:nvPr/>
        </p:nvPicPr>
        <p:blipFill>
          <a:blip r:embed="rId6"/>
          <a:srcRect t="24840"/>
          <a:stretch>
            <a:fillRect/>
          </a:stretch>
        </p:blipFill>
        <p:spPr>
          <a:xfrm>
            <a:off x="12444095" y="3668395"/>
            <a:ext cx="11094720" cy="7654925"/>
          </a:xfrm>
          <a:prstGeom prst="rect">
            <a:avLst/>
          </a:prstGeom>
          <a:effectLst>
            <a:softEdge rad="31750"/>
          </a:effectLst>
        </p:spPr>
      </p:pic>
      <p:sp>
        <p:nvSpPr>
          <p:cNvPr id="6" name="文本框 5"/>
          <p:cNvSpPr txBox="1"/>
          <p:nvPr>
            <p:custDataLst>
              <p:tags r:id="rId1"/>
            </p:custDataLst>
          </p:nvPr>
        </p:nvSpPr>
        <p:spPr>
          <a:xfrm>
            <a:off x="2376805" y="753102"/>
            <a:ext cx="15946120"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商业航天产业政策优势</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09" y="690841"/>
            <a:ext cx="2422586"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3" y="2062376"/>
            <a:ext cx="4752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descr="7b0a202020202262756c6c6574223a20227b5c2263617465676f727949645c223a31303030362c5c2274656d706c61746549645c223a32303233313333327d220a7d0a"/>
          <p:cNvSpPr txBox="1"/>
          <p:nvPr/>
        </p:nvSpPr>
        <p:spPr>
          <a:xfrm>
            <a:off x="6840171" y="3893968"/>
            <a:ext cx="13098414" cy="2169120"/>
          </a:xfrm>
          <a:prstGeom prst="rect">
            <a:avLst/>
          </a:prstGeom>
          <a:noFill/>
          <a:ln w="9525">
            <a:noFill/>
          </a:ln>
        </p:spPr>
        <p:txBody>
          <a:bodyPr wrap="square">
            <a:spAutoFit/>
          </a:bodyPr>
          <a:lstStyle/>
          <a:p>
            <a:pPr defTabSz="1828800" hangingPunct="1">
              <a:lnSpc>
                <a:spcPct val="150000"/>
              </a:lnSpc>
              <a:spcBef>
                <a:spcPts val="0"/>
              </a:spcBef>
            </a:pPr>
            <a:r>
              <a:rPr sz="4780"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一网通办  一站式办理  一枚印章审批</a:t>
            </a:r>
          </a:p>
          <a:p>
            <a:pPr defTabSz="1828800" hangingPunct="1">
              <a:lnSpc>
                <a:spcPct val="150000"/>
              </a:lnSpc>
              <a:spcBef>
                <a:spcPts val="0"/>
              </a:spcBef>
            </a:pPr>
            <a:r>
              <a:rPr sz="4780" b="1" kern="1200" dirty="0" err="1">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一次性限时办结</a:t>
            </a:r>
            <a:r>
              <a:rPr sz="4780"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  </a:t>
            </a:r>
            <a:r>
              <a:rPr sz="4780" b="1" kern="1200" dirty="0" err="1">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rPr>
              <a:t>一条龙服务</a:t>
            </a:r>
            <a:endParaRPr sz="4780"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2239427" y="7289020"/>
            <a:ext cx="24385266" cy="275653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082" tIns="91082" rIns="91082" bIns="91082" numCol="1" spcCol="38100" rtlCol="0" anchor="t" forceAA="0">
            <a:spAutoFit/>
          </a:bodyPr>
          <a:lstStyle/>
          <a:p>
            <a:pPr defTabSz="1828800" hangingPunct="1">
              <a:lnSpc>
                <a:spcPct val="150000"/>
              </a:lnSpc>
              <a:spcBef>
                <a:spcPts val="0"/>
              </a:spcBef>
            </a:pPr>
            <a:r>
              <a:rPr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2020年、2021</a:t>
            </a:r>
            <a:r>
              <a:rPr lang="zh-CN"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a:t>
            </a:r>
            <a:r>
              <a:rPr lang="en-US" altLang="zh-CN"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2022</a:t>
            </a:r>
            <a:r>
              <a:rPr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年中国航天大会上</a:t>
            </a:r>
          </a:p>
          <a:p>
            <a:pPr defTabSz="1828800" hangingPunct="1">
              <a:lnSpc>
                <a:spcPct val="150000"/>
              </a:lnSpc>
              <a:spcBef>
                <a:spcPts val="0"/>
              </a:spcBef>
            </a:pPr>
            <a:r>
              <a:rPr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文昌国际航天城连续</a:t>
            </a:r>
            <a:r>
              <a:rPr lang="zh-CN"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三</a:t>
            </a:r>
            <a:r>
              <a:rPr sz="5580" b="1" kern="1200" dirty="0">
                <a:gradFill>
                  <a:gsLst>
                    <a:gs pos="0">
                      <a:srgbClr val="E30000"/>
                    </a:gs>
                    <a:gs pos="100000">
                      <a:srgbClr val="760303"/>
                    </a:gs>
                  </a:gsLst>
                  <a:lin scaled="0"/>
                </a:gradFill>
                <a:latin typeface="微软雅黑" panose="020B0503020204020204" charset="-122"/>
                <a:ea typeface="微软雅黑" panose="020B0503020204020204" charset="-122"/>
                <a:cs typeface="微软雅黑" panose="020B0503020204020204" charset="-122"/>
                <a:sym typeface="+mn-ea"/>
              </a:rPr>
              <a:t>年获得“最受欢迎落地园区奖”</a:t>
            </a:r>
          </a:p>
        </p:txBody>
      </p:sp>
      <p:cxnSp>
        <p:nvCxnSpPr>
          <p:cNvPr id="9" name="直接连接符 8"/>
          <p:cNvCxnSpPr/>
          <p:nvPr/>
        </p:nvCxnSpPr>
        <p:spPr>
          <a:xfrm flipV="1">
            <a:off x="5153853" y="6554176"/>
            <a:ext cx="15508350" cy="8856"/>
          </a:xfrm>
          <a:prstGeom prst="line">
            <a:avLst/>
          </a:prstGeom>
          <a:ln w="19050">
            <a:solidFill>
              <a:srgbClr val="0067A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图片 2" descr="11d11ef120d414e82750598011fb95e"/>
          <p:cNvPicPr>
            <a:picLocks noChangeAspect="1"/>
          </p:cNvPicPr>
          <p:nvPr/>
        </p:nvPicPr>
        <p:blipFill>
          <a:blip r:embed="rId4"/>
          <a:srcRect l="1123" t="856" r="-1123" b="-856"/>
          <a:stretch>
            <a:fillRect/>
          </a:stretch>
        </p:blipFill>
        <p:spPr bwMode="auto">
          <a:xfrm>
            <a:off x="988011" y="3713065"/>
            <a:ext cx="6697218" cy="5023546"/>
          </a:xfrm>
          <a:prstGeom prst="parallelogram">
            <a:avLst/>
          </a:prstGeom>
          <a:blipFill>
            <a:blip r:embed="rId5">
              <a:extLst>
                <a:ext uri="{28A0092B-C50C-407E-A947-70E740481C1C}">
                  <a14:useLocalDpi xmlns:a14="http://schemas.microsoft.com/office/drawing/2010/main" val="0"/>
                </a:ext>
              </a:extLst>
            </a:blip>
            <a:stretch>
              <a:fillRect/>
            </a:stretch>
          </a:blipFill>
          <a:ln w="25400">
            <a:solidFill>
              <a:schemeClr val="bg1"/>
            </a:solidFill>
          </a:ln>
          <a:effectLst>
            <a:outerShdw blurRad="241300" dist="38100" dir="5400000" sx="90000" sy="-19000" rotWithShape="0">
              <a:schemeClr val="tx1">
                <a:alpha val="10000"/>
              </a:schemeClr>
            </a:outerShdw>
          </a:effectLst>
        </p:spPr>
      </p:pic>
      <p:sp>
        <p:nvSpPr>
          <p:cNvPr id="8"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17</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10" name="文本框 9"/>
          <p:cNvSpPr txBox="1"/>
          <p:nvPr>
            <p:custDataLst>
              <p:tags r:id="rId1"/>
            </p:custDataLst>
          </p:nvPr>
        </p:nvSpPr>
        <p:spPr>
          <a:xfrm>
            <a:off x="1005205" y="774655"/>
            <a:ext cx="15946120"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优良营商环境</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2"/>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Effect transition="in" filter="wipe(right)" prLst="gradientSize: 0.1">
                                      <p:cBhvr>
                                        <p:cTn id="9" dur="1000"/>
                                        <p:tgtEl>
                                          <p:spTgt spid="2"/>
                                        </p:tgtEl>
                                      </p:cBhvr>
                                    </p:animEffect>
                                  </p:childTnLst>
                                </p:cTn>
                              </p:par>
                              <p:par>
                                <p:cTn id="10" presetID="22" presetClass="entr" presetSubtype="4"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0"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par>
                                <p:cTn id="20" presetID="42" presetClass="path" presetSubtype="0" decel="30000" fill="hold" nodeType="withEffect">
                                  <p:stCondLst>
                                    <p:cond delay="0"/>
                                  </p:stCondLst>
                                  <p:childTnLst>
                                    <p:animMotion origin="layout" path="M 0 -0.03982 L 0 0.14815 " pathEditMode="relative" rAng="0" ptsTypes="AA">
                                      <p:cBhvr>
                                        <p:cTn id="21" dur="750" spd="-100000" fill="hold"/>
                                        <p:tgtEl>
                                          <p:spTgt spid="3"/>
                                        </p:tgtEl>
                                        <p:attrNameLst>
                                          <p:attrName>ppt_x</p:attrName>
                                          <p:attrName>ppt_y</p:attrName>
                                        </p:attrNameLst>
                                      </p:cBhvr>
                                      <p:rCtr x="0" y="939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6552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4030477" y="4515746"/>
            <a:ext cx="16324313" cy="3811154"/>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082" tIns="91082" rIns="91082" bIns="91082" numCol="1" spcCol="38100" rtlCol="0" anchor="t" forceAA="0">
            <a:spAutoFit/>
          </a:bodyPr>
          <a:lstStyle/>
          <a:p>
            <a:pPr marL="683260" indent="-683260" algn="l" defTabSz="708660">
              <a:lnSpc>
                <a:spcPct val="170000"/>
              </a:lnSpc>
              <a:spcBef>
                <a:spcPts val="0"/>
              </a:spcBef>
              <a:buFont typeface="Arial" panose="020B0604020202020204" pitchFamily="34" charset="0"/>
              <a:buChar char="•"/>
            </a:pP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“三横五纵”路网即将全面建成</a:t>
            </a:r>
            <a:endParaRPr lang="en-US" altLang="zh-CN"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endParaRPr>
          </a:p>
          <a:p>
            <a:pPr marL="683260" indent="-683260" algn="l" defTabSz="708660">
              <a:lnSpc>
                <a:spcPct val="170000"/>
              </a:lnSpc>
              <a:spcBef>
                <a:spcPts val="0"/>
              </a:spcBef>
              <a:buFont typeface="Arial" panose="020B0604020202020204" pitchFamily="34" charset="0"/>
              <a:buChar char="•"/>
            </a:pP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清华附中文昌学校初中部、高中部均已建成招生</a:t>
            </a:r>
            <a:endParaRPr lang="en-US" altLang="zh-CN"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endParaRPr>
          </a:p>
          <a:p>
            <a:pPr marL="683260" indent="-683260" algn="l" defTabSz="708660">
              <a:lnSpc>
                <a:spcPct val="170000"/>
              </a:lnSpc>
              <a:spcBef>
                <a:spcPts val="0"/>
              </a:spcBef>
              <a:buFont typeface="Arial" panose="020B0604020202020204" pitchFamily="34" charset="0"/>
              <a:buChar char="•"/>
            </a:pP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同济文昌医院紧邻我们的先行示范区，目前已获评三甲综合医院</a:t>
            </a:r>
            <a:endParaRPr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endParaRPr>
          </a:p>
          <a:p>
            <a:pPr marL="683260" indent="-683260" algn="l" defTabSz="708660">
              <a:lnSpc>
                <a:spcPct val="170000"/>
              </a:lnSpc>
              <a:spcBef>
                <a:spcPts val="0"/>
              </a:spcBef>
              <a:buFont typeface="Arial" panose="020B0604020202020204" pitchFamily="34" charset="0"/>
              <a:buChar char="•"/>
            </a:pP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将按照步行</a:t>
            </a:r>
            <a:r>
              <a:rPr lang="en-US" altLang="zh-CN"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5</a:t>
            </a: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分钟、</a:t>
            </a:r>
            <a:r>
              <a:rPr lang="en-US" altLang="zh-CN"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10</a:t>
            </a: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分钟、</a:t>
            </a:r>
            <a:r>
              <a:rPr lang="en-US" altLang="zh-CN"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15</a:t>
            </a:r>
            <a:r>
              <a:rPr lang="zh-CN" altLang="en-US" sz="3585" b="1" kern="1200" dirty="0">
                <a:gradFill>
                  <a:gsLst>
                    <a:gs pos="100000">
                      <a:srgbClr val="002060"/>
                    </a:gs>
                    <a:gs pos="29000">
                      <a:srgbClr val="4894F5"/>
                    </a:gs>
                  </a:gsLst>
                  <a:lin ang="0" scaled="0"/>
                </a:gradFill>
                <a:latin typeface="微软雅黑" panose="020B0503020204020204" charset="-122"/>
                <a:ea typeface="微软雅黑" panose="020B0503020204020204" charset="-122"/>
                <a:cs typeface="微软雅黑" panose="020B0503020204020204" charset="-122"/>
                <a:sym typeface="+mn-ea"/>
              </a:rPr>
              <a:t>分钟生活圈的理念配套生活服务设施</a:t>
            </a:r>
          </a:p>
        </p:txBody>
      </p:sp>
      <p:pic>
        <p:nvPicPr>
          <p:cNvPr id="9" name="图片 8"/>
          <p:cNvPicPr>
            <a:picLocks noChangeAspect="1"/>
          </p:cNvPicPr>
          <p:nvPr/>
        </p:nvPicPr>
        <p:blipFill>
          <a:blip r:embed="rId5"/>
          <a:srcRect l="18329" t="26104" r="18248"/>
          <a:stretch>
            <a:fillRect/>
          </a:stretch>
        </p:blipFill>
        <p:spPr>
          <a:xfrm>
            <a:off x="4603548" y="2601713"/>
            <a:ext cx="14340702" cy="1914033"/>
          </a:xfrm>
          <a:prstGeom prst="rect">
            <a:avLst/>
          </a:prstGeom>
        </p:spPr>
      </p:pic>
      <p:grpSp>
        <p:nvGrpSpPr>
          <p:cNvPr id="22" name="组合 21"/>
          <p:cNvGrpSpPr/>
          <p:nvPr/>
        </p:nvGrpSpPr>
        <p:grpSpPr>
          <a:xfrm>
            <a:off x="1585707" y="8818210"/>
            <a:ext cx="21082196" cy="3263127"/>
            <a:chOff x="1109457" y="8818210"/>
            <a:chExt cx="21082196" cy="3263127"/>
          </a:xfrm>
        </p:grpSpPr>
        <p:grpSp>
          <p:nvGrpSpPr>
            <p:cNvPr id="17" name="组合 16"/>
            <p:cNvGrpSpPr/>
            <p:nvPr/>
          </p:nvGrpSpPr>
          <p:grpSpPr>
            <a:xfrm>
              <a:off x="6299991" y="8833391"/>
              <a:ext cx="5228487" cy="3247405"/>
              <a:chOff x="6299991" y="8833391"/>
              <a:chExt cx="5228487" cy="3247405"/>
            </a:xfrm>
          </p:grpSpPr>
          <p:pic>
            <p:nvPicPr>
              <p:cNvPr id="16" name="图片 15"/>
              <p:cNvPicPr>
                <a:picLocks noChangeAspect="1"/>
              </p:cNvPicPr>
              <p:nvPr/>
            </p:nvPicPr>
            <p:blipFill>
              <a:blip r:embed="rId6"/>
              <a:stretch>
                <a:fillRect/>
              </a:stretch>
            </p:blipFill>
            <p:spPr>
              <a:xfrm>
                <a:off x="6305052" y="8833391"/>
                <a:ext cx="5223426" cy="3247405"/>
              </a:xfrm>
              <a:prstGeom prst="rect">
                <a:avLst/>
              </a:prstGeom>
            </p:spPr>
          </p:pic>
          <p:sp>
            <p:nvSpPr>
              <p:cNvPr id="21" name="矩形 20"/>
              <p:cNvSpPr/>
              <p:nvPr/>
            </p:nvSpPr>
            <p:spPr>
              <a:xfrm>
                <a:off x="6299991" y="11008026"/>
                <a:ext cx="5224691" cy="537650"/>
              </a:xfrm>
              <a:prstGeom prst="rect">
                <a:avLst/>
              </a:prstGeom>
              <a:gradFill>
                <a:gsLst>
                  <a:gs pos="0">
                    <a:srgbClr val="007BD3">
                      <a:alpha val="37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43630" hangingPunct="1">
                  <a:lnSpc>
                    <a:spcPct val="100000"/>
                  </a:lnSpc>
                  <a:spcBef>
                    <a:spcPts val="0"/>
                  </a:spcBef>
                  <a:defRPr/>
                </a:pPr>
                <a:r>
                  <a:rPr lang="zh-CN" altLang="en-US" sz="3010" b="1" kern="1200">
                    <a:solidFill>
                      <a:srgbClr val="FFFFFF"/>
                    </a:solidFill>
                    <a:latin typeface="微软雅黑" panose="020B0503020204020204" charset="-122"/>
                    <a:ea typeface="微软雅黑" panose="020B0503020204020204" charset="-122"/>
                  </a:rPr>
                  <a:t>文昌学校（清华附中）</a:t>
                </a:r>
              </a:p>
            </p:txBody>
          </p:sp>
        </p:grpSp>
        <p:grpSp>
          <p:nvGrpSpPr>
            <p:cNvPr id="3" name="组合 2"/>
            <p:cNvGrpSpPr/>
            <p:nvPr/>
          </p:nvGrpSpPr>
          <p:grpSpPr>
            <a:xfrm>
              <a:off x="16966962" y="8818210"/>
              <a:ext cx="5224691" cy="3243610"/>
              <a:chOff x="11684080" y="8833391"/>
              <a:chExt cx="5224691" cy="3243610"/>
            </a:xfrm>
          </p:grpSpPr>
          <p:pic>
            <p:nvPicPr>
              <p:cNvPr id="30" name="图片 29" descr="7e7bd601a7e14214be4fe116985fb2d5"/>
              <p:cNvPicPr>
                <a:picLocks noChangeAspect="1"/>
              </p:cNvPicPr>
              <p:nvPr>
                <p:custDataLst>
                  <p:tags r:id="rId2"/>
                </p:custDataLst>
              </p:nvPr>
            </p:nvPicPr>
            <p:blipFill>
              <a:blip r:embed="rId7"/>
              <a:stretch>
                <a:fillRect/>
              </a:stretch>
            </p:blipFill>
            <p:spPr>
              <a:xfrm>
                <a:off x="11684080" y="8833391"/>
                <a:ext cx="5224691" cy="3243610"/>
              </a:xfrm>
              <a:prstGeom prst="rect">
                <a:avLst/>
              </a:prstGeom>
            </p:spPr>
          </p:pic>
          <p:sp>
            <p:nvSpPr>
              <p:cNvPr id="31" name="矩形 30"/>
              <p:cNvSpPr/>
              <p:nvPr/>
            </p:nvSpPr>
            <p:spPr>
              <a:xfrm>
                <a:off x="11685345" y="11000436"/>
                <a:ext cx="5223426" cy="546505"/>
              </a:xfrm>
              <a:prstGeom prst="rect">
                <a:avLst/>
              </a:prstGeom>
              <a:gradFill>
                <a:gsLst>
                  <a:gs pos="0">
                    <a:srgbClr val="007BD3">
                      <a:alpha val="37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43630" hangingPunct="1">
                  <a:lnSpc>
                    <a:spcPct val="100000"/>
                  </a:lnSpc>
                  <a:spcBef>
                    <a:spcPts val="0"/>
                  </a:spcBef>
                  <a:defRPr/>
                </a:pPr>
                <a:r>
                  <a:rPr lang="zh-CN" altLang="en-US" sz="3010" b="1" kern="1200">
                    <a:solidFill>
                      <a:srgbClr val="FFFFFF"/>
                    </a:solidFill>
                    <a:latin typeface="微软雅黑" panose="020B0503020204020204" charset="-122"/>
                    <a:ea typeface="微软雅黑" panose="020B0503020204020204" charset="-122"/>
                  </a:rPr>
                  <a:t>人才公寓和商品住宅</a:t>
                </a:r>
              </a:p>
            </p:txBody>
          </p:sp>
        </p:grpSp>
        <p:grpSp>
          <p:nvGrpSpPr>
            <p:cNvPr id="12" name="组合 11"/>
            <p:cNvGrpSpPr/>
            <p:nvPr/>
          </p:nvGrpSpPr>
          <p:grpSpPr>
            <a:xfrm>
              <a:off x="11654983" y="8830137"/>
              <a:ext cx="5185474" cy="3251200"/>
              <a:chOff x="17101060" y="8827065"/>
              <a:chExt cx="5185474" cy="3251200"/>
            </a:xfrm>
          </p:grpSpPr>
          <p:pic>
            <p:nvPicPr>
              <p:cNvPr id="10" name="Picture 4"/>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1226"/>
              <a:stretch>
                <a:fillRect/>
              </a:stretch>
            </p:blipFill>
            <p:spPr bwMode="auto">
              <a:xfrm>
                <a:off x="17109915" y="8827065"/>
                <a:ext cx="5176619" cy="3251200"/>
              </a:xfrm>
              <a:prstGeom prst="rect">
                <a:avLst/>
              </a:prstGeom>
              <a:noFill/>
              <a:extLst>
                <a:ext uri="{909E8E84-426E-40DD-AFC4-6F175D3DCCD1}">
                  <a14:hiddenFill xmlns:a14="http://schemas.microsoft.com/office/drawing/2010/main">
                    <a:solidFill>
                      <a:srgbClr val="FFFFFF"/>
                    </a:solidFill>
                  </a14:hiddenFill>
                </a:ext>
              </a:extLst>
            </p:spPr>
          </p:pic>
          <p:sp>
            <p:nvSpPr>
              <p:cNvPr id="35" name="矩形 34"/>
              <p:cNvSpPr/>
              <p:nvPr/>
            </p:nvSpPr>
            <p:spPr>
              <a:xfrm>
                <a:off x="17101060" y="11000436"/>
                <a:ext cx="5185474" cy="527529"/>
              </a:xfrm>
              <a:prstGeom prst="rect">
                <a:avLst/>
              </a:prstGeom>
              <a:gradFill>
                <a:gsLst>
                  <a:gs pos="0">
                    <a:srgbClr val="007BD3">
                      <a:alpha val="37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43630" hangingPunct="1">
                  <a:lnSpc>
                    <a:spcPct val="100000"/>
                  </a:lnSpc>
                  <a:spcBef>
                    <a:spcPts val="0"/>
                  </a:spcBef>
                  <a:defRPr/>
                </a:pPr>
                <a:r>
                  <a:rPr lang="zh-CN" altLang="en-US" sz="3010" b="1" kern="1200" dirty="0">
                    <a:solidFill>
                      <a:srgbClr val="FFFFFF"/>
                    </a:solidFill>
                    <a:latin typeface="微软雅黑" panose="020B0503020204020204" charset="-122"/>
                    <a:ea typeface="微软雅黑" panose="020B0503020204020204" charset="-122"/>
                  </a:rPr>
                  <a:t>同济文昌医院</a:t>
                </a:r>
              </a:p>
            </p:txBody>
          </p:sp>
        </p:grpSp>
        <p:grpSp>
          <p:nvGrpSpPr>
            <p:cNvPr id="15" name="组合 14"/>
            <p:cNvGrpSpPr/>
            <p:nvPr/>
          </p:nvGrpSpPr>
          <p:grpSpPr>
            <a:xfrm>
              <a:off x="1109457" y="8818210"/>
              <a:ext cx="5060233" cy="3262586"/>
              <a:chOff x="1109457" y="8818210"/>
              <a:chExt cx="5060233" cy="3262586"/>
            </a:xfrm>
          </p:grpSpPr>
          <p:pic>
            <p:nvPicPr>
              <p:cNvPr id="11" name="图片 10"/>
              <p:cNvPicPr>
                <a:picLocks noChangeAspect="1"/>
              </p:cNvPicPr>
              <p:nvPr/>
            </p:nvPicPr>
            <p:blipFill>
              <a:blip r:embed="rId9"/>
              <a:stretch>
                <a:fillRect/>
              </a:stretch>
            </p:blipFill>
            <p:spPr>
              <a:xfrm>
                <a:off x="1113252" y="8818210"/>
                <a:ext cx="5056438" cy="3262586"/>
              </a:xfrm>
              <a:prstGeom prst="rect">
                <a:avLst/>
              </a:prstGeom>
            </p:spPr>
          </p:pic>
          <p:sp>
            <p:nvSpPr>
              <p:cNvPr id="37" name="矩形 36"/>
              <p:cNvSpPr/>
              <p:nvPr/>
            </p:nvSpPr>
            <p:spPr>
              <a:xfrm>
                <a:off x="1109457" y="10991581"/>
                <a:ext cx="5056438" cy="559156"/>
              </a:xfrm>
              <a:prstGeom prst="rect">
                <a:avLst/>
              </a:prstGeom>
              <a:gradFill>
                <a:gsLst>
                  <a:gs pos="0">
                    <a:srgbClr val="007BD3">
                      <a:alpha val="37000"/>
                    </a:srgbClr>
                  </a:gs>
                  <a:gs pos="100000">
                    <a:srgbClr val="034373"/>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3643630" hangingPunct="1">
                  <a:lnSpc>
                    <a:spcPct val="100000"/>
                  </a:lnSpc>
                  <a:spcBef>
                    <a:spcPts val="0"/>
                  </a:spcBef>
                  <a:defRPr/>
                </a:pPr>
                <a:r>
                  <a:rPr lang="en-US" altLang="zh-CN" sz="3010" b="1" kern="1200" dirty="0">
                    <a:solidFill>
                      <a:srgbClr val="FFFFFF"/>
                    </a:solidFill>
                    <a:latin typeface="微软雅黑" panose="020B0503020204020204" charset="-122"/>
                    <a:ea typeface="微软雅黑" panose="020B0503020204020204" charset="-122"/>
                    <a:cs typeface="Calibri Light" panose="020F0302020204030204"/>
                  </a:rPr>
                  <a:t>“</a:t>
                </a:r>
                <a:r>
                  <a:rPr lang="zh-CN" altLang="en-US" sz="3010" b="1" kern="1200" dirty="0">
                    <a:solidFill>
                      <a:srgbClr val="FFFFFF"/>
                    </a:solidFill>
                    <a:latin typeface="微软雅黑" panose="020B0503020204020204" charset="-122"/>
                    <a:ea typeface="微软雅黑" panose="020B0503020204020204" charset="-122"/>
                    <a:cs typeface="Calibri Light" panose="020F0302020204030204"/>
                  </a:rPr>
                  <a:t>三横五纵</a:t>
                </a:r>
                <a:r>
                  <a:rPr lang="en-US" altLang="zh-CN" sz="3010" b="1" kern="1200" dirty="0">
                    <a:solidFill>
                      <a:srgbClr val="FFFFFF"/>
                    </a:solidFill>
                    <a:latin typeface="微软雅黑" panose="020B0503020204020204" charset="-122"/>
                    <a:ea typeface="微软雅黑" panose="020B0503020204020204" charset="-122"/>
                    <a:cs typeface="Calibri Light" panose="020F0302020204030204"/>
                  </a:rPr>
                  <a:t>”</a:t>
                </a:r>
                <a:r>
                  <a:rPr lang="zh-CN" altLang="en-US" sz="3010" b="1" kern="1200" dirty="0">
                    <a:solidFill>
                      <a:srgbClr val="FFFFFF"/>
                    </a:solidFill>
                    <a:latin typeface="微软雅黑" panose="020B0503020204020204" charset="-122"/>
                    <a:ea typeface="微软雅黑" panose="020B0503020204020204" charset="-122"/>
                    <a:cs typeface="Calibri Light" panose="020F0302020204030204"/>
                  </a:rPr>
                  <a:t>路网工程</a:t>
                </a:r>
              </a:p>
            </p:txBody>
          </p:sp>
        </p:grpSp>
      </p:grpSp>
      <p:sp>
        <p:nvSpPr>
          <p:cNvPr id="8"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18</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2" name="文本框 1"/>
          <p:cNvSpPr txBox="1"/>
          <p:nvPr>
            <p:custDataLst>
              <p:tags r:id="rId1"/>
            </p:custDataLst>
          </p:nvPr>
        </p:nvSpPr>
        <p:spPr>
          <a:xfrm>
            <a:off x="2148205" y="738818"/>
            <a:ext cx="15946120"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产城融合和城市配套</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2"/>
          <p:cNvPicPr>
            <a:picLocks noChangeAspect="1"/>
          </p:cNvPicPr>
          <p:nvPr>
            <p:custDataLst>
              <p:tags r:id="rId1"/>
            </p:custDataLst>
          </p:nvPr>
        </p:nvPicPr>
        <p:blipFill>
          <a:blip r:embed="rId9"/>
          <a:srcRect t="18083"/>
          <a:stretch>
            <a:fillRect/>
          </a:stretch>
        </p:blipFill>
        <p:spPr>
          <a:xfrm>
            <a:off x="944880" y="2618740"/>
            <a:ext cx="7476490" cy="4107815"/>
          </a:xfrm>
          <a:prstGeom prst="rect">
            <a:avLst/>
          </a:prstGeom>
        </p:spPr>
      </p:pic>
      <p:pic>
        <p:nvPicPr>
          <p:cNvPr id="6" name="图片 5" descr="1"/>
          <p:cNvPicPr>
            <a:picLocks noChangeAspect="1"/>
          </p:cNvPicPr>
          <p:nvPr>
            <p:custDataLst>
              <p:tags r:id="rId2"/>
            </p:custDataLst>
          </p:nvPr>
        </p:nvPicPr>
        <p:blipFill>
          <a:blip r:embed="rId10"/>
          <a:stretch>
            <a:fillRect/>
          </a:stretch>
        </p:blipFill>
        <p:spPr>
          <a:xfrm>
            <a:off x="8800466" y="2618740"/>
            <a:ext cx="7464425" cy="4975225"/>
          </a:xfrm>
          <a:prstGeom prst="rect">
            <a:avLst/>
          </a:prstGeom>
        </p:spPr>
      </p:pic>
      <p:pic>
        <p:nvPicPr>
          <p:cNvPr id="7" name="图片 6"/>
          <p:cNvPicPr>
            <a:picLocks noChangeAspect="1"/>
          </p:cNvPicPr>
          <p:nvPr/>
        </p:nvPicPr>
        <p:blipFill rotWithShape="1">
          <a:blip r:embed="rId11">
            <a:extLst>
              <a:ext uri="{28A0092B-C50C-407E-A947-70E740481C1C}">
                <a14:useLocalDpi xmlns:a14="http://schemas.microsoft.com/office/drawing/2010/main" val="0"/>
              </a:ext>
            </a:extLst>
          </a:blip>
          <a:srcRect l="3981" r="899"/>
          <a:stretch>
            <a:fillRect/>
          </a:stretch>
        </p:blipFill>
        <p:spPr>
          <a:xfrm>
            <a:off x="16481425" y="2618740"/>
            <a:ext cx="7172960" cy="4683760"/>
          </a:xfrm>
          <a:prstGeom prst="rect">
            <a:avLst/>
          </a:prstGeom>
        </p:spPr>
      </p:pic>
      <p:sp>
        <p:nvSpPr>
          <p:cNvPr id="8" name="Isosceles Triangle 9"/>
          <p:cNvSpPr/>
          <p:nvPr/>
        </p:nvSpPr>
        <p:spPr>
          <a:xfrm>
            <a:off x="14459897" y="8712292"/>
            <a:ext cx="609600" cy="3900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800"/>
          </a:p>
        </p:txBody>
      </p:sp>
      <p:sp>
        <p:nvSpPr>
          <p:cNvPr id="9" name="Isosceles Triangle 10"/>
          <p:cNvSpPr/>
          <p:nvPr/>
        </p:nvSpPr>
        <p:spPr>
          <a:xfrm flipV="1">
            <a:off x="1521783" y="6589924"/>
            <a:ext cx="609600" cy="39003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5800"/>
          </a:p>
        </p:txBody>
      </p:sp>
      <p:sp>
        <p:nvSpPr>
          <p:cNvPr id="15" name="灯片编号占位符 2"/>
          <p:cNvSpPr txBox="1"/>
          <p:nvPr/>
        </p:nvSpPr>
        <p:spPr bwMode="auto">
          <a:xfrm>
            <a:off x="15583535" y="7225033"/>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19</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3" name="图片 2"/>
          <p:cNvPicPr>
            <a:picLocks noChangeAspect="1"/>
          </p:cNvPicPr>
          <p:nvPr/>
        </p:nvPicPr>
        <p:blipFill>
          <a:blip r:embed="rId12"/>
          <a:stretch>
            <a:fillRect/>
          </a:stretch>
        </p:blipFill>
        <p:spPr>
          <a:xfrm>
            <a:off x="8839835" y="8185785"/>
            <a:ext cx="7425056" cy="4974590"/>
          </a:xfrm>
          <a:prstGeom prst="rect">
            <a:avLst/>
          </a:prstGeom>
        </p:spPr>
      </p:pic>
      <p:sp>
        <p:nvSpPr>
          <p:cNvPr id="4" name="矩形 3"/>
          <p:cNvSpPr/>
          <p:nvPr/>
        </p:nvSpPr>
        <p:spPr>
          <a:xfrm>
            <a:off x="8810624" y="12001500"/>
            <a:ext cx="7464425" cy="113474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5290">
              <a:lnSpc>
                <a:spcPct val="120000"/>
              </a:lnSpc>
              <a:spcBef>
                <a:spcPts val="0"/>
              </a:spcBef>
            </a:pPr>
            <a:r>
              <a:rPr kumimoji="0" lang="zh-CN" altLang="en-US"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rPr>
              <a:t>“一带一路”航天创新联盟常设秘书处办公室（文昌）</a:t>
            </a:r>
          </a:p>
        </p:txBody>
      </p:sp>
      <p:sp>
        <p:nvSpPr>
          <p:cNvPr id="17" name="矩形 16"/>
          <p:cNvSpPr/>
          <p:nvPr/>
        </p:nvSpPr>
        <p:spPr>
          <a:xfrm>
            <a:off x="16481425" y="6477635"/>
            <a:ext cx="7172960" cy="1178560"/>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defTabSz="415290">
              <a:lnSpc>
                <a:spcPct val="120000"/>
              </a:lnSpc>
              <a:spcBef>
                <a:spcPts val="0"/>
              </a:spcBef>
            </a:pPr>
            <a:r>
              <a:rPr lang="zh-CN" altLang="en-US" sz="2800" b="1" dirty="0">
                <a:solidFill>
                  <a:schemeClr val="bg1"/>
                </a:solidFill>
                <a:latin typeface="微软雅黑" panose="020B0503020204020204" charset="-122"/>
                <a:ea typeface="微软雅黑" panose="020B0503020204020204" charset="-122"/>
              </a:rPr>
              <a:t>海南省航天技术创新中心揭牌</a:t>
            </a:r>
          </a:p>
          <a:p>
            <a:pPr defTabSz="415290">
              <a:lnSpc>
                <a:spcPct val="120000"/>
              </a:lnSpc>
              <a:spcBef>
                <a:spcPts val="0"/>
              </a:spcBef>
            </a:pPr>
            <a:endParaRPr kumimoji="0" lang="zh-CN" altLang="en-US"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endParaRPr>
          </a:p>
        </p:txBody>
      </p:sp>
      <p:sp>
        <p:nvSpPr>
          <p:cNvPr id="31" name="矩形 30"/>
          <p:cNvSpPr/>
          <p:nvPr/>
        </p:nvSpPr>
        <p:spPr>
          <a:xfrm>
            <a:off x="8795407" y="6458493"/>
            <a:ext cx="7475496" cy="113474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5290">
              <a:lnSpc>
                <a:spcPct val="120000"/>
              </a:lnSpc>
              <a:spcBef>
                <a:spcPts val="0"/>
              </a:spcBef>
            </a:pPr>
            <a:r>
              <a:rPr lang="zh-CN" altLang="en-US" sz="2800" b="1" dirty="0">
                <a:solidFill>
                  <a:schemeClr val="bg1"/>
                </a:solidFill>
                <a:latin typeface="微软雅黑" panose="020B0503020204020204" charset="-122"/>
                <a:ea typeface="微软雅黑" panose="020B0503020204020204" charset="-122"/>
                <a:sym typeface="+mn-ea"/>
              </a:rPr>
              <a:t>与国家航天局对地观测与数据中心签约</a:t>
            </a:r>
          </a:p>
          <a:p>
            <a:pPr defTabSz="415290">
              <a:lnSpc>
                <a:spcPct val="120000"/>
              </a:lnSpc>
              <a:spcBef>
                <a:spcPts val="0"/>
              </a:spcBef>
            </a:pPr>
            <a:endParaRPr kumimoji="0" lang="zh-CN" altLang="en-US"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endParaRPr>
          </a:p>
        </p:txBody>
      </p:sp>
      <p:sp>
        <p:nvSpPr>
          <p:cNvPr id="34" name="矩形 33"/>
          <p:cNvSpPr/>
          <p:nvPr/>
        </p:nvSpPr>
        <p:spPr>
          <a:xfrm>
            <a:off x="945515" y="6495415"/>
            <a:ext cx="7461885" cy="113474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5290">
              <a:lnSpc>
                <a:spcPct val="120000"/>
              </a:lnSpc>
              <a:spcBef>
                <a:spcPts val="0"/>
              </a:spcBef>
            </a:pPr>
            <a:r>
              <a:rPr lang="zh-CN" altLang="en-US" sz="2800" b="1" dirty="0">
                <a:solidFill>
                  <a:schemeClr val="bg1"/>
                </a:solidFill>
                <a:latin typeface="微软雅黑" panose="020B0503020204020204" charset="-122"/>
                <a:ea typeface="微软雅黑" panose="020B0503020204020204" charset="-122"/>
                <a:sym typeface="+mn-ea"/>
              </a:rPr>
              <a:t>海南卫星数据与应用国际合作中心揭牌</a:t>
            </a:r>
            <a:endParaRPr lang="zh-CN" altLang="en-US" sz="2800" b="1" dirty="0">
              <a:solidFill>
                <a:schemeClr val="bg1"/>
              </a:solidFill>
              <a:latin typeface="微软雅黑" panose="020B0503020204020204" charset="-122"/>
              <a:ea typeface="微软雅黑" panose="020B0503020204020204" charset="-122"/>
            </a:endParaRPr>
          </a:p>
          <a:p>
            <a:pPr defTabSz="415290">
              <a:lnSpc>
                <a:spcPct val="120000"/>
              </a:lnSpc>
              <a:spcBef>
                <a:spcPts val="0"/>
              </a:spcBef>
            </a:pPr>
            <a:endParaRPr kumimoji="0" lang="en-US" altLang="zh-CN"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endParaRPr>
          </a:p>
        </p:txBody>
      </p:sp>
      <p:pic>
        <p:nvPicPr>
          <p:cNvPr id="11" name="图片 1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12" name="直接连接符 11"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812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灯片编号占位符 2"/>
          <p:cNvSpPr txBox="1"/>
          <p:nvPr/>
        </p:nvSpPr>
        <p:spPr bwMode="auto">
          <a:xfrm>
            <a:off x="15583535" y="722503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19</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25" name="图片 24" descr="西工大文昌研究中心揭牌"/>
          <p:cNvPicPr>
            <a:picLocks noChangeAspect="1"/>
          </p:cNvPicPr>
          <p:nvPr>
            <p:custDataLst>
              <p:tags r:id="rId3"/>
            </p:custDataLst>
          </p:nvPr>
        </p:nvPicPr>
        <p:blipFill>
          <a:blip r:embed="rId14"/>
          <a:stretch>
            <a:fillRect/>
          </a:stretch>
        </p:blipFill>
        <p:spPr>
          <a:xfrm>
            <a:off x="944880" y="8221573"/>
            <a:ext cx="7476490" cy="4640580"/>
          </a:xfrm>
          <a:prstGeom prst="rect">
            <a:avLst/>
          </a:prstGeom>
        </p:spPr>
      </p:pic>
      <p:sp>
        <p:nvSpPr>
          <p:cNvPr id="13" name="矩形 12"/>
          <p:cNvSpPr/>
          <p:nvPr/>
        </p:nvSpPr>
        <p:spPr>
          <a:xfrm>
            <a:off x="944879" y="12124283"/>
            <a:ext cx="7477139" cy="113474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5290">
              <a:lnSpc>
                <a:spcPct val="120000"/>
              </a:lnSpc>
              <a:spcBef>
                <a:spcPts val="0"/>
              </a:spcBef>
            </a:pPr>
            <a:r>
              <a:rPr lang="zh-CN" altLang="en-US" sz="2800" b="1" dirty="0">
                <a:solidFill>
                  <a:schemeClr val="bg1"/>
                </a:solidFill>
                <a:latin typeface="微软雅黑" panose="020B0503020204020204" charset="-122"/>
                <a:ea typeface="微软雅黑" panose="020B0503020204020204" charset="-122"/>
                <a:sym typeface="+mn-ea"/>
              </a:rPr>
              <a:t>西北工业大学文昌卫星与大数据技术研究</a:t>
            </a:r>
          </a:p>
          <a:p>
            <a:pPr defTabSz="415290">
              <a:lnSpc>
                <a:spcPct val="120000"/>
              </a:lnSpc>
              <a:spcBef>
                <a:spcPts val="0"/>
              </a:spcBef>
            </a:pPr>
            <a:r>
              <a:rPr lang="zh-CN" altLang="en-US" sz="2800" b="1" dirty="0">
                <a:solidFill>
                  <a:schemeClr val="bg1"/>
                </a:solidFill>
                <a:latin typeface="微软雅黑" panose="020B0503020204020204" charset="-122"/>
                <a:ea typeface="微软雅黑" panose="020B0503020204020204" charset="-122"/>
                <a:sym typeface="+mn-ea"/>
              </a:rPr>
              <a:t>中心揭牌</a:t>
            </a:r>
            <a:endParaRPr kumimoji="0" lang="en-US" altLang="zh-CN"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mn-ea"/>
            </a:endParaRPr>
          </a:p>
        </p:txBody>
      </p:sp>
      <p:pic>
        <p:nvPicPr>
          <p:cNvPr id="10" name="图片 9"/>
          <p:cNvPicPr>
            <a:picLocks noChangeAspect="1"/>
          </p:cNvPicPr>
          <p:nvPr>
            <p:custDataLst>
              <p:tags r:id="rId4"/>
            </p:custDataLst>
          </p:nvPr>
        </p:nvPicPr>
        <p:blipFill>
          <a:blip r:embed="rId15"/>
          <a:stretch>
            <a:fillRect/>
          </a:stretch>
        </p:blipFill>
        <p:spPr>
          <a:xfrm>
            <a:off x="16500475" y="8221573"/>
            <a:ext cx="7190740" cy="4898162"/>
          </a:xfrm>
          <a:prstGeom prst="rect">
            <a:avLst/>
          </a:prstGeom>
        </p:spPr>
      </p:pic>
      <p:sp>
        <p:nvSpPr>
          <p:cNvPr id="16" name="矩形 15"/>
          <p:cNvSpPr/>
          <p:nvPr>
            <p:custDataLst>
              <p:tags r:id="rId5"/>
            </p:custDataLst>
          </p:nvPr>
        </p:nvSpPr>
        <p:spPr>
          <a:xfrm>
            <a:off x="16505555" y="12039283"/>
            <a:ext cx="7185660" cy="1134745"/>
          </a:xfrm>
          <a:prstGeom prst="rect">
            <a:avLst/>
          </a:prstGeom>
          <a:solidFill>
            <a:schemeClr val="accent2">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defTabSz="415290">
              <a:lnSpc>
                <a:spcPct val="120000"/>
              </a:lnSpc>
              <a:spcBef>
                <a:spcPts val="0"/>
              </a:spcBef>
            </a:pPr>
            <a:r>
              <a:rPr kumimoji="0" lang="zh-CN" altLang="en-US"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rPr>
              <a:t>“一带一路”航天创新联盟成员单位</a:t>
            </a:r>
          </a:p>
          <a:p>
            <a:pPr defTabSz="415290">
              <a:lnSpc>
                <a:spcPct val="120000"/>
              </a:lnSpc>
              <a:spcBef>
                <a:spcPts val="0"/>
              </a:spcBef>
            </a:pPr>
            <a:endParaRPr kumimoji="0" lang="zh-CN" altLang="en-US" sz="2800" b="1" i="0" u="none" strike="noStrike" cap="none" spc="0" normalizeH="0" baseline="0" dirty="0">
              <a:ln>
                <a:noFill/>
              </a:ln>
              <a:solidFill>
                <a:schemeClr val="bg1"/>
              </a:solidFill>
              <a:effectLst/>
              <a:uFillTx/>
              <a:latin typeface="微软雅黑" panose="020B0503020204020204" charset="-122"/>
              <a:ea typeface="微软雅黑" panose="020B0503020204020204" charset="-122"/>
              <a:sym typeface="Proxima Nova Medium"/>
            </a:endParaRPr>
          </a:p>
        </p:txBody>
      </p:sp>
      <p:sp>
        <p:nvSpPr>
          <p:cNvPr id="19" name="文本框 18"/>
          <p:cNvSpPr txBox="1"/>
          <p:nvPr>
            <p:custDataLst>
              <p:tags r:id="rId6"/>
            </p:custDataLst>
          </p:nvPr>
        </p:nvSpPr>
        <p:spPr>
          <a:xfrm>
            <a:off x="2707005" y="781680"/>
            <a:ext cx="15946120"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3.</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六大产业发展优势</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国家级科创公共平台支撑</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G:\20221120航天城\图片2.jpg图片2"/>
          <p:cNvPicPr>
            <a:picLocks noChangeAspect="1"/>
          </p:cNvPicPr>
          <p:nvPr/>
        </p:nvPicPr>
        <p:blipFill rotWithShape="1">
          <a:blip r:embed="rId2">
            <a:lum bright="-12000"/>
          </a:blip>
          <a:srcRect/>
          <a:stretch>
            <a:fillRect/>
          </a:stretch>
        </p:blipFill>
        <p:spPr>
          <a:xfrm>
            <a:off x="100014" y="-1339578"/>
            <a:ext cx="24487734" cy="17952444"/>
          </a:xfrm>
          <a:prstGeom prst="rect">
            <a:avLst/>
          </a:prstGeom>
        </p:spPr>
      </p:pic>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0418" y="1740838"/>
            <a:ext cx="6286076" cy="6702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1240B29-F687-4F45-9708-019B960494DF}">
              <a14:hiddenLine xmlns:a14="http://schemas.microsoft.com/office/drawing/2010/main" w="9525">
                <a:solidFill>
                  <a:schemeClr val="tx1"/>
                </a:solidFill>
                <a:miter lim="800000"/>
                <a:headEnd/>
                <a:tailEnd/>
              </a14:hiddenLine>
            </a:ext>
          </a:extLst>
        </p:spPr>
      </p:pic>
      <p:sp>
        <p:nvSpPr>
          <p:cNvPr id="5" name="文本框 4"/>
          <p:cNvSpPr txBox="1"/>
          <p:nvPr/>
        </p:nvSpPr>
        <p:spPr>
          <a:xfrm>
            <a:off x="9319685" y="2795814"/>
            <a:ext cx="13079438" cy="6870532"/>
          </a:xfrm>
          <a:prstGeom prst="rect">
            <a:avLst/>
          </a:prstGeom>
          <a:noFill/>
        </p:spPr>
        <p:txBody>
          <a:bodyPr wrap="square">
            <a:noAutofit/>
          </a:bodyPr>
          <a:lstStyle/>
          <a:p>
            <a:pPr algn="just">
              <a:lnSpc>
                <a:spcPct val="170000"/>
              </a:lnSpc>
            </a:pPr>
            <a:r>
              <a:rPr lang="zh-CN" altLang="en-US" sz="3590" b="1" dirty="0">
                <a:solidFill>
                  <a:schemeClr val="bg1"/>
                </a:solidFill>
                <a:latin typeface="微软雅黑" panose="020B0503020204020204" charset="-122"/>
                <a:ea typeface="微软雅黑" panose="020B0503020204020204" charset="-122"/>
                <a:cs typeface="微软雅黑" panose="020B0503020204020204" charset="-122"/>
              </a:rPr>
              <a:t>      “文昌航天发射场是我国新一代大推力运载火箭发射场，是我国深空探测的重要桥头堡，在我国航天体系中具有特殊重要地位和作用，要强化使命担当，勇于创新突破，努力建设世界一流航天发射场。”</a:t>
            </a:r>
          </a:p>
          <a:p>
            <a:pPr algn="just">
              <a:lnSpc>
                <a:spcPct val="170000"/>
              </a:lnSpc>
            </a:pPr>
            <a:r>
              <a:rPr lang="zh-CN" altLang="en-US" sz="359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3590" b="1" dirty="0">
                <a:solidFill>
                  <a:schemeClr val="bg1"/>
                </a:solidFill>
                <a:latin typeface="微软雅黑" panose="020B0503020204020204" charset="-122"/>
                <a:ea typeface="微软雅黑" panose="020B0503020204020204" charset="-122"/>
                <a:cs typeface="微软雅黑" panose="020B0503020204020204" charset="-122"/>
              </a:rPr>
              <a:t>                                                                     </a:t>
            </a:r>
            <a:r>
              <a:rPr lang="en-US" altLang="zh-CN" sz="3590" b="1" dirty="0">
                <a:solidFill>
                  <a:schemeClr val="bg1"/>
                </a:solidFill>
                <a:latin typeface="微软雅黑" panose="020B0503020204020204" charset="-122"/>
                <a:ea typeface="微软雅黑" panose="020B0503020204020204" charset="-122"/>
                <a:cs typeface="微软雅黑" panose="020B0503020204020204" charset="-122"/>
                <a:sym typeface="+mn-ea"/>
              </a:rPr>
              <a:t>——</a:t>
            </a:r>
            <a:r>
              <a:rPr lang="zh-CN" altLang="en-US" sz="3590" b="1" dirty="0">
                <a:solidFill>
                  <a:schemeClr val="bg1"/>
                </a:solidFill>
                <a:latin typeface="微软雅黑" panose="020B0503020204020204" charset="-122"/>
                <a:ea typeface="微软雅黑" panose="020B0503020204020204" charset="-122"/>
                <a:cs typeface="微软雅黑" panose="020B0503020204020204" charset="-122"/>
                <a:sym typeface="+mn-ea"/>
              </a:rPr>
              <a:t>习近平</a:t>
            </a:r>
            <a:r>
              <a:rPr lang="en-US" altLang="zh-CN" sz="3590" b="1" dirty="0">
                <a:solidFill>
                  <a:schemeClr val="bg1"/>
                </a:solidFill>
                <a:latin typeface="微软雅黑" panose="020B0503020204020204" charset="-122"/>
                <a:ea typeface="微软雅黑" panose="020B0503020204020204" charset="-122"/>
                <a:cs typeface="微软雅黑" panose="020B0503020204020204" charset="-122"/>
              </a:rPr>
              <a:t>                                </a:t>
            </a:r>
            <a:endParaRPr lang="zh-CN" altLang="en-US" sz="359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3" name="文本框 2"/>
          <p:cNvSpPr txBox="1"/>
          <p:nvPr/>
        </p:nvSpPr>
        <p:spPr>
          <a:xfrm>
            <a:off x="8206507" y="1740838"/>
            <a:ext cx="13394972" cy="58354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082" tIns="91082" rIns="91082" bIns="91082" numCol="1" spcCol="38100" rtlCol="0" anchor="t" forceAA="0">
            <a:spAutoFit/>
          </a:bodyPr>
          <a:lstStyle/>
          <a:p>
            <a:pPr algn="r">
              <a:lnSpc>
                <a:spcPct val="70000"/>
              </a:lnSpc>
            </a:pPr>
            <a:r>
              <a:rPr lang="en-US" altLang="zh-CN" sz="3590" dirty="0">
                <a:solidFill>
                  <a:schemeClr val="bg1"/>
                </a:solidFill>
                <a:latin typeface="微软雅黑" panose="020B0503020204020204" charset="-122"/>
                <a:ea typeface="微软雅黑" panose="020B0503020204020204" charset="-122"/>
                <a:cs typeface="微软雅黑" panose="020B0503020204020204" charset="-122"/>
                <a:sym typeface="+mn-ea"/>
              </a:rPr>
              <a:t>    </a:t>
            </a:r>
            <a:r>
              <a:rPr lang="en-US" altLang="zh-CN" sz="3190" dirty="0">
                <a:solidFill>
                  <a:schemeClr val="bg1"/>
                </a:solidFill>
                <a:latin typeface="微软雅黑" panose="020B0503020204020204" charset="-122"/>
                <a:ea typeface="微软雅黑" panose="020B0503020204020204" charset="-122"/>
                <a:cs typeface="微软雅黑" panose="020B0503020204020204" charset="-122"/>
                <a:sym typeface="+mn-ea"/>
              </a:rPr>
              <a:t>2022</a:t>
            </a:r>
            <a:r>
              <a:rPr lang="zh-CN" altLang="en-US" sz="3190" dirty="0">
                <a:solidFill>
                  <a:schemeClr val="bg1"/>
                </a:solidFill>
                <a:latin typeface="微软雅黑" panose="020B0503020204020204" charset="-122"/>
                <a:ea typeface="微软雅黑" panose="020B0503020204020204" charset="-122"/>
                <a:cs typeface="微软雅黑" panose="020B0503020204020204" charset="-122"/>
                <a:sym typeface="+mn-ea"/>
              </a:rPr>
              <a:t>年</a:t>
            </a:r>
            <a:r>
              <a:rPr lang="en-US" altLang="zh-CN" sz="3190" dirty="0">
                <a:solidFill>
                  <a:schemeClr val="bg1"/>
                </a:solidFill>
                <a:latin typeface="微软雅黑" panose="020B0503020204020204" charset="-122"/>
                <a:ea typeface="微软雅黑" panose="020B0503020204020204" charset="-122"/>
                <a:cs typeface="微软雅黑" panose="020B0503020204020204" charset="-122"/>
                <a:sym typeface="+mn-ea"/>
              </a:rPr>
              <a:t>4</a:t>
            </a:r>
            <a:r>
              <a:rPr lang="zh-CN" altLang="en-US" sz="3190" dirty="0">
                <a:solidFill>
                  <a:schemeClr val="bg1"/>
                </a:solidFill>
                <a:latin typeface="微软雅黑" panose="020B0503020204020204" charset="-122"/>
                <a:ea typeface="微软雅黑" panose="020B0503020204020204" charset="-122"/>
                <a:cs typeface="微软雅黑" panose="020B0503020204020204" charset="-122"/>
                <a:sym typeface="+mn-ea"/>
              </a:rPr>
              <a:t>月</a:t>
            </a:r>
            <a:r>
              <a:rPr lang="en-US" altLang="zh-CN" sz="3190" dirty="0">
                <a:solidFill>
                  <a:schemeClr val="bg1"/>
                </a:solidFill>
                <a:latin typeface="微软雅黑" panose="020B0503020204020204" charset="-122"/>
                <a:ea typeface="微软雅黑" panose="020B0503020204020204" charset="-122"/>
                <a:cs typeface="微软雅黑" panose="020B0503020204020204" charset="-122"/>
                <a:sym typeface="+mn-ea"/>
              </a:rPr>
              <a:t>12</a:t>
            </a:r>
            <a:r>
              <a:rPr lang="zh-CN" altLang="en-US" sz="3190" dirty="0">
                <a:solidFill>
                  <a:schemeClr val="bg1"/>
                </a:solidFill>
                <a:latin typeface="微软雅黑" panose="020B0503020204020204" charset="-122"/>
                <a:ea typeface="微软雅黑" panose="020B0503020204020204" charset="-122"/>
                <a:cs typeface="微软雅黑" panose="020B0503020204020204" charset="-122"/>
                <a:sym typeface="+mn-ea"/>
              </a:rPr>
              <a:t>日，习近平总书记视察文昌航天发射场时作出重要指示</a:t>
            </a:r>
          </a:p>
        </p:txBody>
      </p:sp>
      <p:sp>
        <p:nvSpPr>
          <p:cNvPr id="2" name="灯片编号占位符 2"/>
          <p:cNvSpPr txBox="1"/>
          <p:nvPr/>
        </p:nvSpPr>
        <p:spPr bwMode="auto">
          <a:xfrm>
            <a:off x="23164800" y="13116382"/>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2</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482"/>
                                        </p:tgtEl>
                                        <p:attrNameLst>
                                          <p:attrName>style.visibility</p:attrName>
                                        </p:attrNameLst>
                                      </p:cBhvr>
                                      <p:to>
                                        <p:strVal val="visible"/>
                                      </p:to>
                                    </p:set>
                                    <p:animEffect transition="in" filter="fade">
                                      <p:cBhvr>
                                        <p:cTn id="7" dur="1000"/>
                                        <p:tgtEl>
                                          <p:spTgt spid="20482"/>
                                        </p:tgtEl>
                                      </p:cBhvr>
                                    </p:animEffect>
                                    <p:anim calcmode="lin" valueType="num">
                                      <p:cBhvr>
                                        <p:cTn id="8" dur="1000" fill="hold"/>
                                        <p:tgtEl>
                                          <p:spTgt spid="20482"/>
                                        </p:tgtEl>
                                        <p:attrNameLst>
                                          <p:attrName>ppt_x</p:attrName>
                                        </p:attrNameLst>
                                      </p:cBhvr>
                                      <p:tavLst>
                                        <p:tav tm="0">
                                          <p:val>
                                            <p:strVal val="#ppt_x"/>
                                          </p:val>
                                        </p:tav>
                                        <p:tav tm="100000">
                                          <p:val>
                                            <p:strVal val="#ppt_x"/>
                                          </p:val>
                                        </p:tav>
                                      </p:tavLst>
                                    </p:anim>
                                    <p:anim calcmode="lin" valueType="num">
                                      <p:cBhvr>
                                        <p:cTn id="9" dur="1000" fill="hold"/>
                                        <p:tgtEl>
                                          <p:spTgt spid="20482"/>
                                        </p:tgtEl>
                                        <p:attrNameLst>
                                          <p:attrName>ppt_y</p:attrName>
                                        </p:attrNameLst>
                                      </p:cBhvr>
                                      <p:tavLst>
                                        <p:tav tm="0">
                                          <p:val>
                                            <p:strVal val="#ppt_y+.1"/>
                                          </p:val>
                                        </p:tav>
                                        <p:tav tm="100000">
                                          <p:val>
                                            <p:strVal val="#ppt_y"/>
                                          </p:val>
                                        </p:tav>
                                      </p:tavLst>
                                    </p:anim>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grpSp>
        <p:nvGrpSpPr>
          <p:cNvPr id="3" name="组合 2">
            <a:extLst>
              <a:ext uri="{FF2B5EF4-FFF2-40B4-BE49-F238E27FC236}">
                <a16:creationId xmlns:a16="http://schemas.microsoft.com/office/drawing/2014/main" id="{F80A8BCD-6DC7-CC6C-AB4A-D949D1225A51}"/>
              </a:ext>
            </a:extLst>
          </p:cNvPr>
          <p:cNvGrpSpPr/>
          <p:nvPr/>
        </p:nvGrpSpPr>
        <p:grpSpPr>
          <a:xfrm>
            <a:off x="499555" y="2061745"/>
            <a:ext cx="21962339" cy="10102896"/>
            <a:chOff x="499555" y="2061745"/>
            <a:chExt cx="21962339" cy="10102896"/>
          </a:xfrm>
        </p:grpSpPr>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12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7873" y="2078687"/>
              <a:ext cx="1688720" cy="225488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16" name="文本框 15"/>
            <p:cNvSpPr txBox="1"/>
            <p:nvPr/>
          </p:nvSpPr>
          <p:spPr>
            <a:xfrm>
              <a:off x="741124" y="3908209"/>
              <a:ext cx="4030824" cy="830997"/>
            </a:xfrm>
            <a:prstGeom prst="rect">
              <a:avLst/>
            </a:prstGeom>
            <a:noFill/>
          </p:spPr>
          <p:txBody>
            <a:bodyPr wrap="square" rtlCol="0">
              <a:spAutoFit/>
            </a:bodyPr>
            <a:lstStyle/>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国家航天局</a:t>
              </a:r>
            </a:p>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对地观测与数据中心</a:t>
              </a:r>
            </a:p>
          </p:txBody>
        </p:sp>
        <p:sp>
          <p:nvSpPr>
            <p:cNvPr id="18" name="矩形: 圆角 4"/>
            <p:cNvSpPr/>
            <p:nvPr/>
          </p:nvSpPr>
          <p:spPr>
            <a:xfrm>
              <a:off x="4091111" y="2441334"/>
              <a:ext cx="7390392" cy="2573015"/>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48306" y="6009346"/>
              <a:ext cx="1797327" cy="1961216"/>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1" name="文本框 20"/>
            <p:cNvSpPr txBox="1"/>
            <p:nvPr/>
          </p:nvSpPr>
          <p:spPr>
            <a:xfrm>
              <a:off x="701630" y="7779941"/>
              <a:ext cx="4030824" cy="461665"/>
            </a:xfrm>
            <a:prstGeom prst="rect">
              <a:avLst/>
            </a:prstGeom>
            <a:noFill/>
          </p:spPr>
          <p:txBody>
            <a:bodyPr wrap="square" rtlCol="0">
              <a:spAutoFit/>
            </a:bodyPr>
            <a:lstStyle/>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中国航天科技集团</a:t>
              </a:r>
            </a:p>
          </p:txBody>
        </p:sp>
        <p:grpSp>
          <p:nvGrpSpPr>
            <p:cNvPr id="22" name="组合 21"/>
            <p:cNvGrpSpPr/>
            <p:nvPr/>
          </p:nvGrpSpPr>
          <p:grpSpPr>
            <a:xfrm>
              <a:off x="4077837" y="5926375"/>
              <a:ext cx="7390392" cy="2573749"/>
              <a:chOff x="6928918" y="747380"/>
              <a:chExt cx="1775970" cy="576957"/>
            </a:xfrm>
          </p:grpSpPr>
          <p:sp>
            <p:nvSpPr>
              <p:cNvPr id="23" name="矩形: 圆角 4"/>
              <p:cNvSpPr/>
              <p:nvPr/>
            </p:nvSpPr>
            <p:spPr>
              <a:xfrm>
                <a:off x="6928918" y="747380"/>
                <a:ext cx="1775970" cy="576957"/>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sp>
            <p:nvSpPr>
              <p:cNvPr id="24" name="文本框 23"/>
              <p:cNvSpPr txBox="1"/>
              <p:nvPr/>
            </p:nvSpPr>
            <p:spPr>
              <a:xfrm>
                <a:off x="7252247" y="832799"/>
                <a:ext cx="1331696" cy="131419"/>
              </a:xfrm>
              <a:prstGeom prst="rect">
                <a:avLst/>
              </a:prstGeom>
              <a:noFill/>
            </p:spPr>
            <p:txBody>
              <a:bodyPr wrap="square">
                <a:spAutoFit/>
              </a:bodyPr>
              <a:lstStyle/>
              <a:p>
                <a:pPr lvl="0" eaLnBrk="1">
                  <a:lnSpc>
                    <a:spcPct val="100000"/>
                  </a:lnSpc>
                  <a:spcBef>
                    <a:spcPts val="0"/>
                  </a:spcBef>
                  <a:defRPr/>
                </a:pPr>
                <a:endParaRPr sz="2400" dirty="0">
                  <a:solidFill>
                    <a:sysClr val="window" lastClr="FFFFFF"/>
                  </a:solidFill>
                  <a:latin typeface="方正大黑体_GBK" panose="02010600010101010101" charset="-122"/>
                  <a:ea typeface="方正大黑体_GBK" panose="02010600010101010101" charset="-122"/>
                  <a:cs typeface="方正大黑体_GBK" panose="02010600010101010101" charset="-122"/>
                </a:endParaRPr>
              </a:p>
            </p:txBody>
          </p:sp>
        </p:grpSp>
        <p:sp>
          <p:nvSpPr>
            <p:cNvPr id="33" name="矩形: 圆角 4"/>
            <p:cNvSpPr/>
            <p:nvPr/>
          </p:nvSpPr>
          <p:spPr>
            <a:xfrm>
              <a:off x="4050768" y="9420045"/>
              <a:ext cx="7390392" cy="2573749"/>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sp>
          <p:nvSpPr>
            <p:cNvPr id="6" name="文本框 5"/>
            <p:cNvSpPr txBox="1"/>
            <p:nvPr/>
          </p:nvSpPr>
          <p:spPr>
            <a:xfrm>
              <a:off x="4723342" y="2486016"/>
              <a:ext cx="5968690" cy="19990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设立“国家航天局高分辨率对地观测系统海南数据与应用中心”、“国家航天局卫星数据与应用国际合作中心”和“金砖国家遥感卫星星座数据与应用中心（中国）”</a:t>
              </a:r>
              <a:r>
                <a:rPr lang="zh-CN" altLang="en-US" sz="2400" dirty="0">
                  <a:solidFill>
                    <a:schemeClr val="bg1"/>
                  </a:solidFill>
                  <a:latin typeface="方正小标宋_GBK" panose="03000509000000000000" pitchFamily="65" charset="-122"/>
                  <a:ea typeface="方正小标宋_GBK" panose="03000509000000000000" pitchFamily="65" charset="-122"/>
                </a:rPr>
                <a:t>。</a:t>
              </a:r>
              <a:endPar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endParaRPr>
            </a:p>
          </p:txBody>
        </p:sp>
        <p:grpSp>
          <p:nvGrpSpPr>
            <p:cNvPr id="12" name="组合 11"/>
            <p:cNvGrpSpPr/>
            <p:nvPr/>
          </p:nvGrpSpPr>
          <p:grpSpPr>
            <a:xfrm>
              <a:off x="14827281" y="2533932"/>
              <a:ext cx="7390392" cy="2573749"/>
              <a:chOff x="6869316" y="771481"/>
              <a:chExt cx="1775970" cy="576957"/>
            </a:xfrm>
          </p:grpSpPr>
          <p:sp>
            <p:nvSpPr>
              <p:cNvPr id="13" name="矩形: 圆角 4"/>
              <p:cNvSpPr/>
              <p:nvPr/>
            </p:nvSpPr>
            <p:spPr>
              <a:xfrm>
                <a:off x="6869316" y="771481"/>
                <a:ext cx="1775970" cy="576957"/>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sp>
            <p:nvSpPr>
              <p:cNvPr id="14" name="文本框 13"/>
              <p:cNvSpPr txBox="1"/>
              <p:nvPr/>
            </p:nvSpPr>
            <p:spPr>
              <a:xfrm>
                <a:off x="7252247" y="832799"/>
                <a:ext cx="1331696" cy="131419"/>
              </a:xfrm>
              <a:prstGeom prst="rect">
                <a:avLst/>
              </a:prstGeom>
              <a:noFill/>
            </p:spPr>
            <p:txBody>
              <a:bodyPr wrap="square">
                <a:spAutoFit/>
              </a:bodyPr>
              <a:lstStyle/>
              <a:p>
                <a:pPr lvl="0" eaLnBrk="1">
                  <a:lnSpc>
                    <a:spcPct val="100000"/>
                  </a:lnSpc>
                  <a:spcBef>
                    <a:spcPts val="0"/>
                  </a:spcBef>
                  <a:defRPr/>
                </a:pPr>
                <a:endParaRPr sz="2400" dirty="0">
                  <a:solidFill>
                    <a:sysClr val="window" lastClr="FFFFFF"/>
                  </a:solidFill>
                  <a:latin typeface="方正大黑体_GBK" panose="02010600010101010101" charset="-122"/>
                  <a:ea typeface="方正大黑体_GBK" panose="02010600010101010101" charset="-122"/>
                  <a:cs typeface="方正大黑体_GBK" panose="02010600010101010101" charset="-122"/>
                </a:endParaRPr>
              </a:p>
            </p:txBody>
          </p:sp>
        </p:grpSp>
        <p:pic>
          <p:nvPicPr>
            <p:cNvPr id="1034"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028960" y="2777865"/>
              <a:ext cx="1401338" cy="1401338"/>
            </a:xfrm>
            <a:prstGeom prst="rect">
              <a:avLst/>
            </a:prstGeom>
            <a:noFill/>
            <a:extLst>
              <a:ext uri="{909E8E84-426E-40DD-AFC4-6F175D3DCCD1}">
                <a14:hiddenFill xmlns:a14="http://schemas.microsoft.com/office/drawing/2010/main">
                  <a:solidFill>
                    <a:srgbClr val="FFFFFF"/>
                  </a:solidFill>
                </a14:hiddenFill>
              </a:ext>
            </a:extLst>
          </p:spPr>
        </p:pic>
        <p:sp>
          <p:nvSpPr>
            <p:cNvPr id="50" name="文本框 49"/>
            <p:cNvSpPr txBox="1"/>
            <p:nvPr/>
          </p:nvSpPr>
          <p:spPr>
            <a:xfrm>
              <a:off x="11697747" y="4308300"/>
              <a:ext cx="4030824" cy="461665"/>
            </a:xfrm>
            <a:prstGeom prst="rect">
              <a:avLst/>
            </a:prstGeom>
            <a:noFill/>
          </p:spPr>
          <p:txBody>
            <a:bodyPr wrap="square" rtlCol="0">
              <a:spAutoFit/>
            </a:bodyPr>
            <a:lstStyle/>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中国科学院</a:t>
              </a:r>
            </a:p>
          </p:txBody>
        </p:sp>
        <p:sp>
          <p:nvSpPr>
            <p:cNvPr id="9" name="文本框 8"/>
            <p:cNvSpPr txBox="1"/>
            <p:nvPr/>
          </p:nvSpPr>
          <p:spPr>
            <a:xfrm>
              <a:off x="15544007" y="2407618"/>
              <a:ext cx="6123829" cy="233140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空天信息创新研究院布局建设空间对地观测国家重点实验室、文昌卫星地面站和遥感卫星数据中心；空间应用工程与技术中心布局建设太空实验室文昌基地；地质与地球物理研究所建设非相干散射雷达文昌接收站。</a:t>
              </a:r>
            </a:p>
          </p:txBody>
        </p:sp>
        <p:sp>
          <p:nvSpPr>
            <p:cNvPr id="10" name="文本框 9"/>
            <p:cNvSpPr txBox="1"/>
            <p:nvPr/>
          </p:nvSpPr>
          <p:spPr>
            <a:xfrm>
              <a:off x="4847518" y="6070703"/>
              <a:ext cx="5968690" cy="19990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中国运载火箭技术研究院设立海南分院，布局建设运载火箭研发中心、异地协同中心、国际交流中心、系统仿真与电气系统实验室等。</a:t>
              </a:r>
            </a:p>
          </p:txBody>
        </p:sp>
        <p:grpSp>
          <p:nvGrpSpPr>
            <p:cNvPr id="46" name="组合 45"/>
            <p:cNvGrpSpPr/>
            <p:nvPr/>
          </p:nvGrpSpPr>
          <p:grpSpPr>
            <a:xfrm>
              <a:off x="11769776" y="6335100"/>
              <a:ext cx="4030824" cy="1891240"/>
              <a:chOff x="11666898" y="5905792"/>
              <a:chExt cx="4030824" cy="1891240"/>
            </a:xfrm>
          </p:grpSpPr>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2505979" y="5905792"/>
                <a:ext cx="2352662" cy="1415475"/>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26" name="文本框 25"/>
              <p:cNvSpPr txBox="1"/>
              <p:nvPr/>
            </p:nvSpPr>
            <p:spPr>
              <a:xfrm>
                <a:off x="11666898" y="7335367"/>
                <a:ext cx="4030824" cy="461665"/>
              </a:xfrm>
              <a:prstGeom prst="rect">
                <a:avLst/>
              </a:prstGeom>
              <a:noFill/>
            </p:spPr>
            <p:txBody>
              <a:bodyPr wrap="square" rtlCol="0">
                <a:spAutoFit/>
              </a:bodyPr>
              <a:lstStyle/>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中国卫星网络集团</a:t>
                </a:r>
              </a:p>
            </p:txBody>
          </p:sp>
        </p:grpSp>
        <p:sp>
          <p:nvSpPr>
            <p:cNvPr id="28" name="矩形: 圆角 4"/>
            <p:cNvSpPr/>
            <p:nvPr/>
          </p:nvSpPr>
          <p:spPr>
            <a:xfrm>
              <a:off x="15026459" y="6024627"/>
              <a:ext cx="7390392" cy="2573749"/>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sp>
          <p:nvSpPr>
            <p:cNvPr id="11" name="文本框 10"/>
            <p:cNvSpPr txBox="1"/>
            <p:nvPr/>
          </p:nvSpPr>
          <p:spPr>
            <a:xfrm>
              <a:off x="15728571" y="6204713"/>
              <a:ext cx="5977861" cy="1666608"/>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签署战略合作协议，布局建设区域总部、卫星互联网信关站，会同航天科技、中国电子等龙头企业建设航天科技产业园。</a:t>
              </a:r>
            </a:p>
          </p:txBody>
        </p:sp>
        <p:grpSp>
          <p:nvGrpSpPr>
            <p:cNvPr id="54" name="组合 53"/>
            <p:cNvGrpSpPr/>
            <p:nvPr/>
          </p:nvGrpSpPr>
          <p:grpSpPr>
            <a:xfrm>
              <a:off x="499555" y="9511746"/>
              <a:ext cx="4030824" cy="2115615"/>
              <a:chOff x="570350" y="9511657"/>
              <a:chExt cx="4030824" cy="2115615"/>
            </a:xfrm>
          </p:grpSpPr>
          <p:pic>
            <p:nvPicPr>
              <p:cNvPr id="1032" name="Picture 8"/>
              <p:cNvPicPr>
                <a:picLocks noChangeAspect="1" noChangeArrowheads="1"/>
              </p:cNvPicPr>
              <p:nvPr/>
            </p:nvPicPr>
            <p:blipFill rotWithShape="1">
              <a:blip r:embed="rId8">
                <a:extLst>
                  <a:ext uri="{28A0092B-C50C-407E-A947-70E740481C1C}">
                    <a14:useLocalDpi xmlns:a14="http://schemas.microsoft.com/office/drawing/2010/main" val="0"/>
                  </a:ext>
                </a:extLst>
              </a:blip>
              <a:srcRect r="51545"/>
              <a:stretch>
                <a:fillRect/>
              </a:stretch>
            </p:blipFill>
            <p:spPr bwMode="auto">
              <a:xfrm>
                <a:off x="1234830" y="9511657"/>
                <a:ext cx="2769204" cy="182880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570350" y="11165607"/>
                <a:ext cx="4030824" cy="461665"/>
              </a:xfrm>
              <a:prstGeom prst="rect">
                <a:avLst/>
              </a:prstGeom>
              <a:noFill/>
            </p:spPr>
            <p:txBody>
              <a:bodyPr wrap="square" rtlCol="0">
                <a:spAutoFit/>
              </a:bodyPr>
              <a:lstStyle/>
              <a:p>
                <a:pPr defTabSz="1828800" hangingPunct="1">
                  <a:lnSpc>
                    <a:spcPct val="100000"/>
                  </a:lnSpc>
                  <a:spcBef>
                    <a:spcPts val="0"/>
                  </a:spcBef>
                </a:pPr>
                <a:r>
                  <a:rPr lang="zh-CN" altLang="en-US" sz="24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中国航天科工集团</a:t>
                </a:r>
              </a:p>
            </p:txBody>
          </p:sp>
        </p:grpSp>
        <p:sp>
          <p:nvSpPr>
            <p:cNvPr id="37" name="文本框 36"/>
            <p:cNvSpPr txBox="1"/>
            <p:nvPr/>
          </p:nvSpPr>
          <p:spPr>
            <a:xfrm>
              <a:off x="4771947" y="9729462"/>
              <a:ext cx="5968690" cy="133420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中国华腾工业有限公司设立区域总部，开展航空航天国际贸易、国际卫星应用示范等。</a:t>
              </a:r>
            </a:p>
          </p:txBody>
        </p:sp>
        <p:sp>
          <p:nvSpPr>
            <p:cNvPr id="36" name="椭圆 35"/>
            <p:cNvSpPr/>
            <p:nvPr/>
          </p:nvSpPr>
          <p:spPr>
            <a:xfrm>
              <a:off x="12749490" y="9709587"/>
              <a:ext cx="2071396" cy="2071396"/>
            </a:xfrm>
            <a:prstGeom prst="ellipse">
              <a:avLst/>
            </a:prstGeom>
            <a:noFill/>
            <a:ln w="12700" cap="flat">
              <a:solidFill>
                <a:srgbClr val="FCFCFC"/>
              </a:solid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415290" rtl="0" fontAlgn="auto" latinLnBrk="0" hangingPunct="0">
                <a:lnSpc>
                  <a:spcPct val="120000"/>
                </a:lnSpc>
                <a:spcBef>
                  <a:spcPts val="0"/>
                </a:spcBef>
                <a:spcAft>
                  <a:spcPts val="0"/>
                </a:spcAft>
                <a:buClrTx/>
                <a:buSzTx/>
                <a:buFontTx/>
                <a:buNone/>
              </a:pPr>
              <a:endParaRPr kumimoji="0" lang="zh-CN" altLang="en-US" sz="3000" b="0" i="0" u="none" strike="noStrike" cap="none" spc="-59" normalizeH="0" baseline="0">
                <a:ln>
                  <a:noFill/>
                </a:ln>
                <a:solidFill>
                  <a:srgbClr val="FFFFFF"/>
                </a:solidFill>
                <a:effectLst/>
                <a:uFillTx/>
                <a:latin typeface="Canela Deck Bold"/>
                <a:ea typeface="Canela Deck Bold"/>
                <a:cs typeface="Canela Deck Bold"/>
                <a:sym typeface="Canela Deck Bold"/>
              </a:endParaRPr>
            </a:p>
          </p:txBody>
        </p:sp>
        <p:sp>
          <p:nvSpPr>
            <p:cNvPr id="38" name="文本框 37"/>
            <p:cNvSpPr txBox="1"/>
            <p:nvPr/>
          </p:nvSpPr>
          <p:spPr>
            <a:xfrm>
              <a:off x="12991058" y="10154787"/>
              <a:ext cx="1588259" cy="1384993"/>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defTabSz="1828800" hangingPunct="1">
                <a:lnSpc>
                  <a:spcPct val="100000"/>
                </a:lnSpc>
                <a:spcBef>
                  <a:spcPts val="0"/>
                </a:spcBef>
              </a:pPr>
              <a:r>
                <a:rPr lang="zh-CN" altLang="en-US" sz="2800" b="1" kern="1200" dirty="0">
                  <a:solidFill>
                    <a:srgbClr val="3A79BD"/>
                  </a:solidFill>
                  <a:effectLst>
                    <a:outerShdw blurRad="38100" dist="25400" dir="5400000" algn="ctr" rotWithShape="0">
                      <a:srgbClr val="6E747A">
                        <a:alpha val="43000"/>
                      </a:srgbClr>
                    </a:outerShdw>
                  </a:effectLst>
                  <a:latin typeface="华文楷体" panose="02010600040101010101" pitchFamily="2" charset="-122"/>
                  <a:ea typeface="华文楷体" panose="02010600040101010101" pitchFamily="2" charset="-122"/>
                  <a:cs typeface="+mn-cs"/>
                </a:rPr>
                <a:t>商业航天优势民营企业</a:t>
              </a:r>
            </a:p>
          </p:txBody>
        </p:sp>
        <p:grpSp>
          <p:nvGrpSpPr>
            <p:cNvPr id="39" name="组合 38"/>
            <p:cNvGrpSpPr/>
            <p:nvPr/>
          </p:nvGrpSpPr>
          <p:grpSpPr>
            <a:xfrm>
              <a:off x="15071502" y="9590892"/>
              <a:ext cx="7390392" cy="2573749"/>
              <a:chOff x="6923149" y="811303"/>
              <a:chExt cx="1775970" cy="576957"/>
            </a:xfrm>
          </p:grpSpPr>
          <p:sp>
            <p:nvSpPr>
              <p:cNvPr id="40" name="矩形: 圆角 4"/>
              <p:cNvSpPr/>
              <p:nvPr/>
            </p:nvSpPr>
            <p:spPr>
              <a:xfrm>
                <a:off x="6923149" y="811303"/>
                <a:ext cx="1775970" cy="576957"/>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algn="ctr"/>
                <a:endParaRPr lang="zh-CN" altLang="en-US" sz="730" b="1"/>
              </a:p>
            </p:txBody>
          </p:sp>
          <p:sp>
            <p:nvSpPr>
              <p:cNvPr id="41" name="文本框 40"/>
              <p:cNvSpPr txBox="1"/>
              <p:nvPr/>
            </p:nvSpPr>
            <p:spPr>
              <a:xfrm>
                <a:off x="7252247" y="832799"/>
                <a:ext cx="1331696" cy="131419"/>
              </a:xfrm>
              <a:prstGeom prst="rect">
                <a:avLst/>
              </a:prstGeom>
              <a:noFill/>
            </p:spPr>
            <p:txBody>
              <a:bodyPr wrap="square">
                <a:spAutoFit/>
              </a:bodyPr>
              <a:lstStyle/>
              <a:p>
                <a:pPr lvl="0" eaLnBrk="1">
                  <a:lnSpc>
                    <a:spcPct val="100000"/>
                  </a:lnSpc>
                  <a:spcBef>
                    <a:spcPts val="0"/>
                  </a:spcBef>
                  <a:defRPr/>
                </a:pPr>
                <a:endParaRPr sz="2400" dirty="0">
                  <a:solidFill>
                    <a:sysClr val="window" lastClr="FFFFFF"/>
                  </a:solidFill>
                  <a:latin typeface="方正大黑体_GBK" panose="02010600010101010101" charset="-122"/>
                  <a:ea typeface="方正大黑体_GBK" panose="02010600010101010101" charset="-122"/>
                  <a:cs typeface="方正大黑体_GBK" panose="02010600010101010101" charset="-122"/>
                </a:endParaRPr>
              </a:p>
            </p:txBody>
          </p:sp>
        </p:grpSp>
        <p:sp>
          <p:nvSpPr>
            <p:cNvPr id="43" name="文本框 42"/>
            <p:cNvSpPr txBox="1"/>
            <p:nvPr/>
          </p:nvSpPr>
          <p:spPr>
            <a:xfrm>
              <a:off x="15772103" y="9671004"/>
              <a:ext cx="5968690" cy="1999007"/>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just" defTabSz="355600" rtl="0" fontAlgn="auto" latinLnBrk="0" hangingPunct="0">
                <a:lnSpc>
                  <a:spcPct val="90000"/>
                </a:lnSpc>
                <a:spcBef>
                  <a:spcPts val="4500"/>
                </a:spcBef>
                <a:spcAft>
                  <a:spcPts val="0"/>
                </a:spcAft>
                <a:buClrTx/>
                <a:buSzTx/>
                <a:buFontTx/>
                <a:buNone/>
              </a:pPr>
              <a:r>
                <a:rPr kumimoji="0" lang="zh-CN" altLang="en-US" sz="2400" b="0" i="0" u="none" strike="noStrike" cap="none" spc="0" normalizeH="0" baseline="0" dirty="0">
                  <a:ln>
                    <a:noFill/>
                  </a:ln>
                  <a:solidFill>
                    <a:schemeClr val="bg1"/>
                  </a:solidFill>
                  <a:effectLst/>
                  <a:uFillTx/>
                  <a:latin typeface="方正小标宋_GBK" panose="03000509000000000000" pitchFamily="65" charset="-122"/>
                  <a:ea typeface="方正小标宋_GBK" panose="03000509000000000000" pitchFamily="65" charset="-122"/>
                  <a:sym typeface="Proxima Nova Medium"/>
                </a:rPr>
                <a:t>星际荣耀、中科宇航、深蓝航天、蓝箭航天、东方空间等相继签约落地，布局建设火箭综合复用厂房及发射配套设施，开展商业航天相关业务。</a:t>
              </a:r>
            </a:p>
          </p:txBody>
        </p:sp>
      </p:grpSp>
      <p:sp>
        <p:nvSpPr>
          <p:cNvPr id="5"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20</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8" name="文本框 7"/>
          <p:cNvSpPr txBox="1"/>
          <p:nvPr/>
        </p:nvSpPr>
        <p:spPr>
          <a:xfrm>
            <a:off x="1421130" y="12314515"/>
            <a:ext cx="17104995" cy="662552"/>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fontAlgn="auto">
              <a:lnSpc>
                <a:spcPct val="150000"/>
              </a:lnSpc>
              <a:buFont typeface="Wingdings" panose="05000000000000000000" charset="0"/>
            </a:pPr>
            <a:r>
              <a:rPr lang="zh-CN" altLang="zh-CN" sz="2800" b="1" dirty="0">
                <a:solidFill>
                  <a:srgbClr val="0070C0"/>
                </a:solidFill>
                <a:effectLst>
                  <a:glow rad="63500">
                    <a:srgbClr val="9CC3E5">
                      <a:lumMod val="20000"/>
                      <a:lumOff val="80000"/>
                      <a:alpha val="73000"/>
                    </a:srgbClr>
                  </a:glow>
                </a:effectLst>
                <a:latin typeface="微软雅黑" panose="020B0503020204020204" charset="-122"/>
                <a:ea typeface="微软雅黑" panose="020B0503020204020204" charset="-122"/>
                <a:sym typeface="+mn-ea"/>
              </a:rPr>
              <a:t>海南莫斯科动力大学</a:t>
            </a:r>
            <a:r>
              <a:rPr lang="zh-CN" altLang="zh-CN" sz="2800" b="1" dirty="0">
                <a:solidFill>
                  <a:schemeClr val="dk1"/>
                </a:solidFill>
                <a:effectLst>
                  <a:glow rad="63500">
                    <a:srgbClr val="9CC3E5">
                      <a:lumMod val="20000"/>
                      <a:lumOff val="80000"/>
                      <a:alpha val="73000"/>
                    </a:srgbClr>
                  </a:glow>
                </a:effectLst>
                <a:latin typeface="微软雅黑" panose="020B0503020204020204" charset="-122"/>
                <a:ea typeface="微软雅黑" panose="020B0503020204020204" charset="-122"/>
                <a:sym typeface="+mn-ea"/>
              </a:rPr>
              <a:t>已获得</a:t>
            </a:r>
            <a:r>
              <a:rPr lang="zh-CN" altLang="zh-CN" sz="2800" b="1" dirty="0">
                <a:solidFill>
                  <a:srgbClr val="0070C0"/>
                </a:solidFill>
                <a:effectLst>
                  <a:glow rad="63500">
                    <a:srgbClr val="9CC3E5">
                      <a:lumMod val="20000"/>
                      <a:lumOff val="80000"/>
                      <a:alpha val="73000"/>
                    </a:srgbClr>
                  </a:glow>
                </a:effectLst>
                <a:latin typeface="微软雅黑" panose="020B0503020204020204" charset="-122"/>
                <a:ea typeface="微软雅黑" panose="020B0503020204020204" charset="-122"/>
                <a:sym typeface="+mn-ea"/>
              </a:rPr>
              <a:t>教育部办公厅批准同意筹备建设，</a:t>
            </a:r>
            <a:r>
              <a:rPr lang="zh-CN" altLang="en-US" sz="2800" b="1" dirty="0">
                <a:solidFill>
                  <a:schemeClr val="dk1"/>
                </a:solidFill>
                <a:effectLst>
                  <a:glow rad="63500">
                    <a:srgbClr val="9CC3E5">
                      <a:lumMod val="20000"/>
                      <a:lumOff val="80000"/>
                      <a:alpha val="73000"/>
                    </a:srgbClr>
                  </a:glow>
                </a:effectLst>
                <a:latin typeface="微软雅黑" panose="020B0503020204020204" charset="-122"/>
                <a:ea typeface="微软雅黑" panose="020B0503020204020204" charset="-122"/>
                <a:sym typeface="+mn-ea"/>
              </a:rPr>
              <a:t>开展独立办学。</a:t>
            </a:r>
            <a:endParaRPr kumimoji="0" lang="zh-CN" altLang="zh-CN" sz="2800" b="1" i="0" u="none" strike="noStrike" cap="none" spc="0" normalizeH="0" baseline="0" dirty="0">
              <a:ln>
                <a:noFill/>
              </a:ln>
              <a:solidFill>
                <a:schemeClr val="dk1"/>
              </a:solidFill>
              <a:effectLst>
                <a:glow rad="63500">
                  <a:srgbClr val="9CC3E5">
                    <a:lumMod val="20000"/>
                    <a:lumOff val="80000"/>
                    <a:alpha val="73000"/>
                  </a:srgbClr>
                </a:glow>
              </a:effectLst>
              <a:uFillTx/>
              <a:latin typeface="微软雅黑" panose="020B0503020204020204" charset="-122"/>
              <a:ea typeface="微软雅黑" panose="020B0503020204020204" charset="-122"/>
              <a:cs typeface="Proxima Nova Medium"/>
              <a:sym typeface="+mn-ea"/>
            </a:endParaRPr>
          </a:p>
        </p:txBody>
      </p:sp>
      <p:sp>
        <p:nvSpPr>
          <p:cNvPr id="19" name="文本框 18"/>
          <p:cNvSpPr txBox="1"/>
          <p:nvPr>
            <p:custDataLst>
              <p:tags r:id="rId1"/>
            </p:custDataLst>
          </p:nvPr>
        </p:nvSpPr>
        <p:spPr>
          <a:xfrm>
            <a:off x="3392805" y="954402"/>
            <a:ext cx="1594612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defTabSz="1828800" hangingPunct="1">
              <a:lnSpc>
                <a:spcPct val="100000"/>
              </a:lnSpc>
              <a:spcBef>
                <a:spcPts val="0"/>
              </a:spcBef>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4.</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招商引资情况</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部分已入驻标志性项目</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7014" y="69977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12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21</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19" name="文本框 18"/>
          <p:cNvSpPr txBox="1"/>
          <p:nvPr>
            <p:custDataLst>
              <p:tags r:id="rId1"/>
            </p:custDataLst>
          </p:nvPr>
        </p:nvSpPr>
        <p:spPr>
          <a:xfrm>
            <a:off x="8792434" y="4727303"/>
            <a:ext cx="13455650" cy="5816600"/>
          </a:xfrm>
          <a:prstGeom prst="rect">
            <a:avLst/>
          </a:prstGeom>
          <a:noFill/>
          <a:ln>
            <a:noFill/>
          </a:ln>
        </p:spPr>
        <p:txBody>
          <a:bodyPr wrap="square">
            <a:spAutoFit/>
          </a:bodyPr>
          <a:lstStyle/>
          <a:p>
            <a:pPr algn="just">
              <a:lnSpc>
                <a:spcPct val="120000"/>
              </a:lnSpc>
              <a:spcBef>
                <a:spcPts val="0"/>
              </a:spcBef>
              <a:spcAft>
                <a:spcPts val="3200"/>
              </a:spcAft>
            </a:pPr>
            <a:r>
              <a:rPr lang="zh-CN" altLang="en-US" sz="3200" dirty="0">
                <a:solidFill>
                  <a:schemeClr val="tx1"/>
                </a:solidFill>
                <a:effectLst>
                  <a:outerShdw blurRad="38100" dist="25400" dir="5400000" algn="ctr" rotWithShape="0">
                    <a:srgbClr val="6E747A">
                      <a:alpha val="43000"/>
                    </a:srgbClr>
                  </a:outerShdw>
                </a:effectLst>
                <a:latin typeface="仿宋_GB2312" panose="02010609030101010101" charset="-122"/>
                <a:ea typeface="仿宋_GB2312" panose="02010609030101010101" charset="-122"/>
                <a:cs typeface="仿宋_GB2312" panose="02010609030101010101" charset="-122"/>
                <a:sym typeface="+mn-ea"/>
              </a:rPr>
              <a:t>      设立海南航天城北斗科技有限公司，促进北斗产业与地方经济发展相结合，实现北斗产业在航天城的资源整合和广泛合作，围绕“北斗＋”，汇聚资源要素、招引优质项目，促进文昌国际航天城北斗应用产业迅速落地。</a:t>
            </a:r>
          </a:p>
          <a:p>
            <a:pPr algn="just">
              <a:lnSpc>
                <a:spcPct val="120000"/>
              </a:lnSpc>
              <a:spcBef>
                <a:spcPts val="0"/>
              </a:spcBef>
              <a:spcAft>
                <a:spcPts val="3200"/>
              </a:spcAft>
            </a:pPr>
            <a:r>
              <a:rPr lang="zh-CN" altLang="en-US" sz="3200" dirty="0">
                <a:solidFill>
                  <a:schemeClr val="tx1"/>
                </a:solidFill>
                <a:effectLst>
                  <a:outerShdw blurRad="38100" dist="25400" dir="5400000" algn="ctr" rotWithShape="0">
                    <a:srgbClr val="6E747A">
                      <a:alpha val="43000"/>
                    </a:srgbClr>
                  </a:outerShdw>
                </a:effectLst>
                <a:latin typeface="仿宋_GB2312" panose="02010609030101010101" charset="-122"/>
                <a:ea typeface="仿宋_GB2312" panose="02010609030101010101" charset="-122"/>
                <a:cs typeface="仿宋_GB2312" panose="02010609030101010101" charset="-122"/>
                <a:sym typeface="+mn-ea"/>
              </a:rPr>
              <a:t>      建设包含北斗大厦、北斗广场、北斗公园等建筑和设施，项目总投资</a:t>
            </a:r>
            <a:r>
              <a:rPr lang="en-US" altLang="zh-CN" sz="3200" dirty="0">
                <a:solidFill>
                  <a:schemeClr val="tx1"/>
                </a:solidFill>
                <a:effectLst>
                  <a:outerShdw blurRad="38100" dist="25400" dir="5400000" algn="ctr" rotWithShape="0">
                    <a:srgbClr val="6E747A">
                      <a:alpha val="43000"/>
                    </a:srgbClr>
                  </a:outerShdw>
                </a:effectLst>
                <a:latin typeface="仿宋_GB2312" panose="02010609030101010101" charset="-122"/>
                <a:ea typeface="仿宋_GB2312" panose="02010609030101010101" charset="-122"/>
                <a:cs typeface="仿宋_GB2312" panose="02010609030101010101" charset="-122"/>
                <a:sym typeface="+mn-ea"/>
              </a:rPr>
              <a:t>15</a:t>
            </a:r>
            <a:r>
              <a:rPr lang="zh-CN" altLang="en-US" sz="3200" dirty="0">
                <a:solidFill>
                  <a:schemeClr val="tx1"/>
                </a:solidFill>
                <a:effectLst>
                  <a:outerShdw blurRad="38100" dist="25400" dir="5400000" algn="ctr" rotWithShape="0">
                    <a:srgbClr val="6E747A">
                      <a:alpha val="43000"/>
                    </a:srgbClr>
                  </a:outerShdw>
                </a:effectLst>
                <a:latin typeface="仿宋_GB2312" panose="02010609030101010101" charset="-122"/>
                <a:ea typeface="仿宋_GB2312" panose="02010609030101010101" charset="-122"/>
                <a:cs typeface="仿宋_GB2312" panose="02010609030101010101" charset="-122"/>
                <a:sym typeface="+mn-ea"/>
              </a:rPr>
              <a:t>亿元，打造海南北斗服务中枢平台、北斗技术研发中心、北斗省级数据分中心、北斗产业应用实验室、北斗技术海洋应用中心、北斗国际化应用中心、北斗科普基地、北斗终端生产总部基地八大业务板块，建成后将带动航天城北斗及大数据应用产业发展。</a:t>
            </a:r>
          </a:p>
        </p:txBody>
      </p:sp>
      <p:grpSp>
        <p:nvGrpSpPr>
          <p:cNvPr id="20" name="组合 19"/>
          <p:cNvGrpSpPr/>
          <p:nvPr/>
        </p:nvGrpSpPr>
        <p:grpSpPr>
          <a:xfrm>
            <a:off x="1548206" y="3430400"/>
            <a:ext cx="7056120" cy="6068060"/>
            <a:chOff x="1106" y="3289"/>
            <a:chExt cx="5139" cy="4424"/>
          </a:xfrm>
        </p:grpSpPr>
        <p:grpSp>
          <p:nvGrpSpPr>
            <p:cNvPr id="25" name="组合 24"/>
            <p:cNvGrpSpPr/>
            <p:nvPr/>
          </p:nvGrpSpPr>
          <p:grpSpPr>
            <a:xfrm>
              <a:off x="1106" y="3289"/>
              <a:ext cx="4467" cy="4424"/>
              <a:chOff x="9965" y="1242"/>
              <a:chExt cx="8318" cy="8318"/>
            </a:xfrm>
          </p:grpSpPr>
          <p:sp>
            <p:nvSpPr>
              <p:cNvPr id="29" name="椭圆 28"/>
              <p:cNvSpPr/>
              <p:nvPr>
                <p:custDataLst>
                  <p:tags r:id="rId5"/>
                </p:custDataLst>
              </p:nvPr>
            </p:nvSpPr>
            <p:spPr>
              <a:xfrm>
                <a:off x="9965" y="1242"/>
                <a:ext cx="8318" cy="8318"/>
              </a:xfrm>
              <a:prstGeom prst="ellipse">
                <a:avLst/>
              </a:prstGeom>
              <a:solidFill>
                <a:schemeClr val="accent1">
                  <a:lumMod val="75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00">
                  <a:cs typeface="汉仪君黑-45简" panose="020B0604020202020204" charset="-122"/>
                </a:endParaRPr>
              </a:p>
            </p:txBody>
          </p:sp>
          <p:sp>
            <p:nvSpPr>
              <p:cNvPr id="30" name="椭圆 29"/>
              <p:cNvSpPr/>
              <p:nvPr>
                <p:custDataLst>
                  <p:tags r:id="rId6"/>
                </p:custDataLst>
              </p:nvPr>
            </p:nvSpPr>
            <p:spPr>
              <a:xfrm>
                <a:off x="10874" y="2151"/>
                <a:ext cx="6500" cy="6500"/>
              </a:xfrm>
              <a:prstGeom prst="ellipse">
                <a:avLst/>
              </a:prstGeom>
              <a:gradFill>
                <a:gsLst>
                  <a:gs pos="0">
                    <a:schemeClr val="accent1">
                      <a:lumMod val="75000"/>
                    </a:schemeClr>
                  </a:gs>
                  <a:gs pos="100000">
                    <a:schemeClr val="accent1">
                      <a:lumMod val="30000"/>
                      <a:lumOff val="7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00">
                  <a:cs typeface="汉仪君黑-45简" panose="020B0604020202020204" charset="-122"/>
                </a:endParaRPr>
              </a:p>
            </p:txBody>
          </p:sp>
        </p:grpSp>
        <p:pic>
          <p:nvPicPr>
            <p:cNvPr id="27" name="图片 26" descr="a388b13129bdd9b48f72cd5b9ccecd97"/>
            <p:cNvPicPr>
              <a:picLocks noChangeAspect="1"/>
            </p:cNvPicPr>
            <p:nvPr>
              <p:custDataLst>
                <p:tags r:id="rId4"/>
              </p:custDataLst>
            </p:nvPr>
          </p:nvPicPr>
          <p:blipFill>
            <a:blip r:embed="rId9">
              <a:lum bright="6000" contrast="24000"/>
            </a:blip>
            <a:stretch>
              <a:fillRect/>
            </a:stretch>
          </p:blipFill>
          <p:spPr>
            <a:xfrm>
              <a:off x="1243" y="4050"/>
              <a:ext cx="5002" cy="2810"/>
            </a:xfrm>
            <a:prstGeom prst="rect">
              <a:avLst/>
            </a:prstGeom>
          </p:spPr>
        </p:pic>
      </p:grpSp>
      <p:sp>
        <p:nvSpPr>
          <p:cNvPr id="32" name="任意多边形 17"/>
          <p:cNvSpPr/>
          <p:nvPr>
            <p:custDataLst>
              <p:tags r:id="rId2"/>
            </p:custDataLst>
          </p:nvPr>
        </p:nvSpPr>
        <p:spPr>
          <a:xfrm>
            <a:off x="-699770" y="10741025"/>
            <a:ext cx="25831800" cy="370395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19200" h="3805">
                <a:moveTo>
                  <a:pt x="9600" y="0"/>
                </a:moveTo>
                <a:cubicBezTo>
                  <a:pt x="13572" y="0"/>
                  <a:pt x="17073" y="504"/>
                  <a:pt x="19141" y="1270"/>
                </a:cubicBezTo>
                <a:lnTo>
                  <a:pt x="19200" y="1292"/>
                </a:lnTo>
                <a:lnTo>
                  <a:pt x="19200" y="3805"/>
                </a:lnTo>
                <a:lnTo>
                  <a:pt x="0" y="3805"/>
                </a:lnTo>
                <a:lnTo>
                  <a:pt x="0" y="1292"/>
                </a:lnTo>
                <a:lnTo>
                  <a:pt x="59" y="1270"/>
                </a:lnTo>
                <a:cubicBezTo>
                  <a:pt x="2127" y="504"/>
                  <a:pt x="5628" y="0"/>
                  <a:pt x="9600" y="0"/>
                </a:cubicBezTo>
                <a:close/>
              </a:path>
            </a:pathLst>
          </a:custGeom>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5800">
              <a:cs typeface="汉仪君黑-45简" panose="020B0604020202020204" charset="-122"/>
            </a:endParaRPr>
          </a:p>
        </p:txBody>
      </p:sp>
      <p:sp>
        <p:nvSpPr>
          <p:cNvPr id="34" name="文本框 33"/>
          <p:cNvSpPr txBox="1"/>
          <p:nvPr/>
        </p:nvSpPr>
        <p:spPr>
          <a:xfrm>
            <a:off x="3149601" y="11522710"/>
            <a:ext cx="17923510" cy="2955809"/>
          </a:xfrm>
          <a:prstGeom prst="rect">
            <a:avLst/>
          </a:prstGeom>
          <a:noFill/>
        </p:spPr>
        <p:txBody>
          <a:bodyPr wrap="square" rtlCol="0">
            <a:spAutoFit/>
          </a:bodyPr>
          <a:lstStyle/>
          <a:p>
            <a:pPr algn="just">
              <a:lnSpc>
                <a:spcPct val="120000"/>
              </a:lnSpc>
            </a:pPr>
            <a:r>
              <a:rPr lang="zh-CN" altLang="en-US" sz="3200" b="1" dirty="0">
                <a:solidFill>
                  <a:schemeClr val="accent2">
                    <a:lumMod val="50000"/>
                  </a:schemeClr>
                </a:solidFill>
                <a:effectLst>
                  <a:outerShdw blurRad="38100" dist="25400" dir="5400000" algn="ctr" rotWithShape="0">
                    <a:srgbClr val="6E747A">
                      <a:alpha val="43000"/>
                    </a:srgbClr>
                  </a:outerShdw>
                </a:effectLst>
                <a:sym typeface="+mn-ea"/>
              </a:rPr>
              <a:t>江西北斗公司、河南北斗公司、海南北斗公司、国家北斗总站海南分站、中国移动数据中心、</a:t>
            </a:r>
            <a:endParaRPr lang="en-US" altLang="zh-CN" sz="3200" b="1" dirty="0">
              <a:solidFill>
                <a:schemeClr val="accent2">
                  <a:lumMod val="50000"/>
                </a:schemeClr>
              </a:solidFill>
              <a:effectLst>
                <a:outerShdw blurRad="38100" dist="25400" dir="5400000" algn="ctr" rotWithShape="0">
                  <a:srgbClr val="6E747A">
                    <a:alpha val="43000"/>
                  </a:srgbClr>
                </a:outerShdw>
              </a:effectLst>
              <a:sym typeface="+mn-ea"/>
            </a:endParaRPr>
          </a:p>
          <a:p>
            <a:pPr algn="just">
              <a:lnSpc>
                <a:spcPct val="120000"/>
              </a:lnSpc>
            </a:pPr>
            <a:r>
              <a:rPr lang="zh-CN" altLang="en-US" sz="3200" b="1" dirty="0">
                <a:solidFill>
                  <a:schemeClr val="accent2">
                    <a:lumMod val="50000"/>
                  </a:schemeClr>
                </a:solidFill>
                <a:effectLst>
                  <a:outerShdw blurRad="38100" dist="25400" dir="5400000" algn="ctr" rotWithShape="0">
                    <a:srgbClr val="6E747A">
                      <a:alpha val="43000"/>
                    </a:srgbClr>
                  </a:outerShdw>
                </a:effectLst>
                <a:sym typeface="+mn-ea"/>
              </a:rPr>
              <a:t>中国联通集团、中国电信集团卫星公司等数十家北斗卫星及卫星大数据应用企业达成入驻意向。</a:t>
            </a:r>
          </a:p>
          <a:p>
            <a:pPr algn="just">
              <a:lnSpc>
                <a:spcPct val="120000"/>
              </a:lnSpc>
            </a:pPr>
            <a:endParaRPr lang="zh-CN" altLang="en-US" sz="3200" b="1" dirty="0">
              <a:solidFill>
                <a:schemeClr val="accent2">
                  <a:lumMod val="50000"/>
                </a:schemeClr>
              </a:solidFill>
              <a:effectLst>
                <a:outerShdw blurRad="38100" dist="25400" dir="5400000" algn="ctr" rotWithShape="0">
                  <a:srgbClr val="6E747A">
                    <a:alpha val="43000"/>
                  </a:srgbClr>
                </a:outerShdw>
              </a:effectLst>
              <a:sym typeface="+mn-ea"/>
            </a:endParaRPr>
          </a:p>
        </p:txBody>
      </p:sp>
      <p:sp>
        <p:nvSpPr>
          <p:cNvPr id="42" name="文本框 41"/>
          <p:cNvSpPr txBox="1"/>
          <p:nvPr/>
        </p:nvSpPr>
        <p:spPr>
          <a:xfrm>
            <a:off x="8198499" y="3428121"/>
            <a:ext cx="15542365" cy="7571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zh-CN" altLang="en-US" sz="4800" b="1" dirty="0">
                <a:solidFill>
                  <a:srgbClr val="0070C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汉仪大黑简" panose="02010600000101010101" charset="-122"/>
              </a:rPr>
              <a:t>海南航天城北斗产业及卫星大数据国际应用示范基地</a:t>
            </a:r>
            <a:endParaRPr lang="zh-CN" altLang="en-US" sz="4400" dirty="0"/>
          </a:p>
        </p:txBody>
      </p:sp>
      <p:sp>
        <p:nvSpPr>
          <p:cNvPr id="2" name="文本框 1"/>
          <p:cNvSpPr txBox="1"/>
          <p:nvPr>
            <p:custDataLst>
              <p:tags r:id="rId3"/>
            </p:custDataLst>
          </p:nvPr>
        </p:nvSpPr>
        <p:spPr>
          <a:xfrm>
            <a:off x="3392805" y="1183005"/>
            <a:ext cx="1594612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defTabSz="1828800" hangingPunct="1">
              <a:lnSpc>
                <a:spcPct val="100000"/>
              </a:lnSpc>
              <a:spcBef>
                <a:spcPts val="0"/>
              </a:spcBef>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4.</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招商引资情况</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部分招商项目</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下载"/>
          <p:cNvPicPr>
            <a:picLocks noChangeAspect="1"/>
          </p:cNvPicPr>
          <p:nvPr/>
        </p:nvPicPr>
        <p:blipFill>
          <a:blip r:embed="rId8"/>
          <a:stretch>
            <a:fillRect/>
          </a:stretch>
        </p:blipFill>
        <p:spPr>
          <a:xfrm>
            <a:off x="0" y="2384477"/>
            <a:ext cx="13639800" cy="11269293"/>
          </a:xfrm>
          <a:prstGeom prst="rect">
            <a:avLst/>
          </a:prstGeom>
        </p:spPr>
      </p:pic>
      <p:sp>
        <p:nvSpPr>
          <p:cNvPr id="11" name="矩形 10"/>
          <p:cNvSpPr/>
          <p:nvPr>
            <p:custDataLst>
              <p:tags r:id="rId1"/>
            </p:custDataLst>
          </p:nvPr>
        </p:nvSpPr>
        <p:spPr>
          <a:xfrm>
            <a:off x="0" y="2446708"/>
            <a:ext cx="13638530" cy="11269292"/>
          </a:xfrm>
          <a:prstGeom prst="rect">
            <a:avLst/>
          </a:prstGeom>
          <a:solidFill>
            <a:schemeClr val="accent1">
              <a:alpha val="3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00"/>
          </a:p>
        </p:txBody>
      </p:sp>
      <p:sp>
        <p:nvSpPr>
          <p:cNvPr id="12" name="文本框 11"/>
          <p:cNvSpPr txBox="1"/>
          <p:nvPr>
            <p:custDataLst>
              <p:tags r:id="rId2"/>
            </p:custDataLst>
          </p:nvPr>
        </p:nvSpPr>
        <p:spPr>
          <a:xfrm>
            <a:off x="15426901" y="4842719"/>
            <a:ext cx="7341870" cy="7504683"/>
          </a:xfrm>
          <a:prstGeom prst="rect">
            <a:avLst/>
          </a:prstGeom>
          <a:noFill/>
          <a:ln>
            <a:noFill/>
          </a:ln>
        </p:spPr>
        <p:txBody>
          <a:bodyPr wrap="square">
            <a:spAutoFit/>
          </a:bodyPr>
          <a:lstStyle/>
          <a:p>
            <a:pPr algn="just">
              <a:lnSpc>
                <a:spcPct val="120000"/>
              </a:lnSpc>
              <a:spcBef>
                <a:spcPts val="0"/>
              </a:spcBef>
              <a:spcAft>
                <a:spcPts val="3200"/>
              </a:spcAft>
            </a:pPr>
            <a:r>
              <a:rPr lang="zh-CN" altLang="en-US" sz="3600" b="1" dirty="0">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引入资金雄厚、经验丰富及具备投资意向的企业单位，共同</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开发建设运营航天主题公园、中国航天博物馆海南馆、中国航天科技馆、航天科普中心等多个</a:t>
            </a:r>
            <a:r>
              <a:rPr lang="en-US" altLang="zh-CN"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航天</a:t>
            </a:r>
            <a:r>
              <a:rPr lang="en-US" altLang="zh-CN"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文旅</a:t>
            </a:r>
            <a:r>
              <a:rPr lang="en-US" altLang="zh-CN"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项目；进行文昌市全域航天版块旅游项目的开发。</a:t>
            </a:r>
          </a:p>
          <a:p>
            <a:pPr algn="just">
              <a:lnSpc>
                <a:spcPct val="120000"/>
              </a:lnSpc>
              <a:spcBef>
                <a:spcPts val="0"/>
              </a:spcBef>
              <a:spcAft>
                <a:spcPts val="3200"/>
              </a:spcAft>
            </a:pP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结合在地文化打造</a:t>
            </a:r>
            <a:r>
              <a:rPr lang="en-US" altLang="zh-CN"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航天</a:t>
            </a:r>
            <a:r>
              <a:rPr lang="en-US" altLang="zh-CN"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IP”</a:t>
            </a:r>
            <a:r>
              <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rPr>
              <a:t>文创、航天研学等文旅产品。</a:t>
            </a:r>
          </a:p>
          <a:p>
            <a:pPr algn="just">
              <a:lnSpc>
                <a:spcPct val="120000"/>
              </a:lnSpc>
              <a:spcBef>
                <a:spcPts val="0"/>
              </a:spcBef>
              <a:spcAft>
                <a:spcPts val="3200"/>
              </a:spcAft>
            </a:pPr>
            <a:endParaRPr lang="zh-CN" altLang="en-US" sz="3600" b="1" dirty="0">
              <a:solidFill>
                <a:schemeClr val="tx1"/>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custDataLst>
              <p:tags r:id="rId3"/>
            </p:custDataLst>
          </p:nvPr>
        </p:nvSpPr>
        <p:spPr>
          <a:xfrm>
            <a:off x="1295757" y="9547091"/>
            <a:ext cx="11313337" cy="2800016"/>
          </a:xfrm>
          <a:prstGeom prst="rect">
            <a:avLst/>
          </a:prstGeom>
          <a:noFill/>
        </p:spPr>
        <p:txBody>
          <a:bodyPr wrap="square" rtlCol="0">
            <a:noAutofit/>
          </a:bodyPr>
          <a:lstStyle/>
          <a:p>
            <a:pPr algn="l">
              <a:lnSpc>
                <a:spcPts val="5600"/>
              </a:lnSpc>
            </a:pPr>
            <a:r>
              <a:rPr lang="zh-CN" altLang="en-US" sz="3600" b="1" dirty="0">
                <a:solidFill>
                  <a:schemeClr val="bg1"/>
                </a:solidFill>
                <a:effectLst>
                  <a:outerShdw blurRad="50800" dist="38100" dir="2700000" algn="tl" rotWithShape="0">
                    <a:prstClr val="black">
                      <a:alpha val="40000"/>
                    </a:prstClr>
                  </a:outerShdw>
                </a:effectLst>
              </a:rPr>
              <a:t>旅游区和发射区按照“统一谋划、相对独立、资源共享”的原则布局，建设中国唯一国际一流、充满航天科技文化和海岛特色的航天主题公园、航天博物馆、航天科技馆等。</a:t>
            </a:r>
          </a:p>
        </p:txBody>
      </p:sp>
      <p:sp>
        <p:nvSpPr>
          <p:cNvPr id="18" name="椭圆 17"/>
          <p:cNvSpPr/>
          <p:nvPr>
            <p:custDataLst>
              <p:tags r:id="rId4"/>
            </p:custDataLst>
          </p:nvPr>
        </p:nvSpPr>
        <p:spPr>
          <a:xfrm>
            <a:off x="14974359" y="3953527"/>
            <a:ext cx="452542" cy="436226"/>
          </a:xfrm>
          <a:prstGeom prst="ellipse">
            <a:avLst/>
          </a:prstGeom>
          <a:noFill/>
          <a:ln>
            <a:solidFill>
              <a:srgbClr val="00B0F0">
                <a:alpha val="33000"/>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00" dirty="0">
              <a:latin typeface="思源黑体 CN Bold" panose="020B0800000000000000" pitchFamily="34" charset="-122"/>
              <a:ea typeface="思源黑体 CN Bold" panose="020B0800000000000000" pitchFamily="34" charset="-122"/>
              <a:sym typeface="微软雅黑" panose="020B0503020204020204" charset="-122"/>
            </a:endParaRPr>
          </a:p>
        </p:txBody>
      </p:sp>
      <p:sp>
        <p:nvSpPr>
          <p:cNvPr id="21" name="椭圆 20"/>
          <p:cNvSpPr/>
          <p:nvPr>
            <p:custDataLst>
              <p:tags r:id="rId5"/>
            </p:custDataLst>
          </p:nvPr>
        </p:nvSpPr>
        <p:spPr>
          <a:xfrm>
            <a:off x="14999759" y="9015454"/>
            <a:ext cx="452542" cy="436226"/>
          </a:xfrm>
          <a:prstGeom prst="ellipse">
            <a:avLst/>
          </a:prstGeom>
          <a:noFill/>
          <a:ln>
            <a:solidFill>
              <a:srgbClr val="00B0F0">
                <a:alpha val="33000"/>
              </a:srgb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5800" dirty="0">
              <a:latin typeface="思源黑体 CN Bold" panose="020B0800000000000000" pitchFamily="34" charset="-122"/>
              <a:ea typeface="思源黑体 CN Bold" panose="020B0800000000000000" pitchFamily="34" charset="-122"/>
              <a:sym typeface="微软雅黑" panose="020B0503020204020204" charset="-122"/>
            </a:endParaRPr>
          </a:p>
        </p:txBody>
      </p:sp>
      <p:pic>
        <p:nvPicPr>
          <p:cNvPr id="22" name="图片 2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27014" y="699770"/>
            <a:ext cx="2422587" cy="1574998"/>
          </a:xfrm>
          <a:prstGeom prst="rect">
            <a:avLst/>
          </a:prstGeom>
        </p:spPr>
      </p:pic>
      <p:sp>
        <p:nvSpPr>
          <p:cNvPr id="24" name="文本框 23"/>
          <p:cNvSpPr txBox="1"/>
          <p:nvPr/>
        </p:nvSpPr>
        <p:spPr>
          <a:xfrm>
            <a:off x="14230350" y="3402721"/>
            <a:ext cx="9510514" cy="7571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wrap="square">
            <a:spAutoFit/>
          </a:bodyPr>
          <a:lstStyle/>
          <a:p>
            <a:r>
              <a:rPr lang="zh-CN" altLang="en-US" sz="4800" b="1" dirty="0">
                <a:solidFill>
                  <a:srgbClr val="0070C0"/>
                </a:solidFill>
                <a:effectLst>
                  <a:outerShdw blurRad="38100" dist="25400" dir="5400000" algn="ctr" rotWithShape="0">
                    <a:srgbClr val="6E747A">
                      <a:alpha val="43000"/>
                    </a:srgbClr>
                  </a:outerShdw>
                </a:effectLst>
                <a:latin typeface="微软雅黑" panose="020B0503020204020204" charset="-122"/>
                <a:ea typeface="微软雅黑" panose="020B0503020204020204" charset="-122"/>
                <a:cs typeface="微软雅黑" panose="020B0503020204020204" charset="-122"/>
                <a:sym typeface="汉仪大黑简" panose="02010600000101010101" charset="-122"/>
              </a:rPr>
              <a:t>文旅项目</a:t>
            </a:r>
            <a:endParaRPr lang="zh-CN" altLang="en-US" sz="4400" dirty="0"/>
          </a:p>
        </p:txBody>
      </p:sp>
      <p:cxnSp>
        <p:nvCxnSpPr>
          <p:cNvPr id="26" name="直接连接符 25"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712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6"/>
            </p:custDataLst>
          </p:nvPr>
        </p:nvSpPr>
        <p:spPr>
          <a:xfrm>
            <a:off x="3392805" y="1183005"/>
            <a:ext cx="1594612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defTabSz="1828800" hangingPunct="1">
              <a:lnSpc>
                <a:spcPct val="100000"/>
              </a:lnSpc>
              <a:spcBef>
                <a:spcPts val="0"/>
              </a:spcBef>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4.</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招商引资情况</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lang="zh-CN" altLang="en-US" sz="5400" b="1" kern="1200" dirty="0">
                <a:solidFill>
                  <a:srgbClr val="0F67AB"/>
                </a:solidFill>
                <a:latin typeface="微软雅黑" panose="020B0503020204020204" charset="-122"/>
                <a:ea typeface="微软雅黑" panose="020B0503020204020204" charset="-122"/>
                <a:sym typeface="+mn-ea"/>
              </a:rPr>
              <a:t>部分招商项目</a:t>
            </a:r>
            <a:endPar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0243056" y="6499701"/>
            <a:ext cx="3916820" cy="1637628"/>
          </a:xfrm>
          <a:prstGeom prst="rect">
            <a:avLst/>
          </a:prstGeom>
          <a:noFill/>
        </p:spPr>
        <p:txBody>
          <a:bodyPr wrap="square" lIns="0" tIns="0" r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ts val="15140"/>
              </a:lnSpc>
            </a:pPr>
            <a:r>
              <a:rPr lang="en-US" altLang="zh-CN" sz="4520" dirty="0">
                <a:solidFill>
                  <a:srgbClr val="FFFFFF"/>
                </a:solidFill>
                <a:latin typeface="Microsoft YaHei UI" panose="020B0503020204020204" pitchFamily="18" charset="-122"/>
                <a:cs typeface="Microsoft YaHei UI" panose="020B0503020204020204" pitchFamily="18" charset="-122"/>
              </a:rPr>
              <a:t>2022年10月</a:t>
            </a:r>
          </a:p>
        </p:txBody>
      </p:sp>
      <p:pic>
        <p:nvPicPr>
          <p:cNvPr id="5" name="图片 4" descr="图片1"/>
          <p:cNvPicPr>
            <a:picLocks noChangeAspect="1"/>
          </p:cNvPicPr>
          <p:nvPr/>
        </p:nvPicPr>
        <p:blipFill>
          <a:blip r:embed="rId9">
            <a:lum bright="-12000"/>
          </a:blip>
          <a:stretch>
            <a:fillRect/>
          </a:stretch>
        </p:blipFill>
        <p:spPr>
          <a:xfrm>
            <a:off x="-1905" y="0"/>
            <a:ext cx="24385270" cy="13312775"/>
          </a:xfrm>
          <a:prstGeom prst="rect">
            <a:avLst/>
          </a:prstGeom>
        </p:spPr>
      </p:pic>
      <p:pic>
        <p:nvPicPr>
          <p:cNvPr id="6" name="图片 5" descr="112"/>
          <p:cNvPicPr>
            <a:picLocks noChangeAspect="1"/>
          </p:cNvPicPr>
          <p:nvPr/>
        </p:nvPicPr>
        <p:blipFill>
          <a:blip r:embed="rId10"/>
          <a:stretch>
            <a:fillRect/>
          </a:stretch>
        </p:blipFill>
        <p:spPr>
          <a:xfrm>
            <a:off x="17366722" y="3947735"/>
            <a:ext cx="2836261" cy="8135590"/>
          </a:xfrm>
          <a:prstGeom prst="rect">
            <a:avLst/>
          </a:prstGeom>
        </p:spPr>
      </p:pic>
      <p:grpSp>
        <p:nvGrpSpPr>
          <p:cNvPr id="39" name="Group 4"/>
          <p:cNvGrpSpPr>
            <a:grpSpLocks noChangeAspect="1"/>
          </p:cNvGrpSpPr>
          <p:nvPr/>
        </p:nvGrpSpPr>
        <p:grpSpPr bwMode="auto">
          <a:xfrm rot="2278152">
            <a:off x="13521403" y="-1028296"/>
            <a:ext cx="6933651" cy="7924553"/>
            <a:chOff x="1950" y="0"/>
            <a:chExt cx="3782" cy="4322"/>
          </a:xfrm>
          <a:solidFill>
            <a:srgbClr val="46C4FC"/>
          </a:solidFill>
        </p:grpSpPr>
        <p:sp>
          <p:nvSpPr>
            <p:cNvPr id="40" name="Line 5"/>
            <p:cNvSpPr>
              <a:spLocks noChangeShapeType="1"/>
            </p:cNvSpPr>
            <p:nvPr/>
          </p:nvSpPr>
          <p:spPr bwMode="auto">
            <a:xfrm flipH="1">
              <a:off x="3207" y="3552"/>
              <a:ext cx="689" cy="60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1" name="Line 6"/>
            <p:cNvSpPr>
              <a:spLocks noChangeShapeType="1"/>
            </p:cNvSpPr>
            <p:nvPr/>
          </p:nvSpPr>
          <p:spPr bwMode="auto">
            <a:xfrm flipV="1">
              <a:off x="2195" y="2433"/>
              <a:ext cx="884" cy="1039"/>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2" name="Line 7"/>
            <p:cNvSpPr>
              <a:spLocks noChangeShapeType="1"/>
            </p:cNvSpPr>
            <p:nvPr/>
          </p:nvSpPr>
          <p:spPr bwMode="auto">
            <a:xfrm>
              <a:off x="3079" y="2433"/>
              <a:ext cx="16" cy="90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3" name="Line 8"/>
            <p:cNvSpPr>
              <a:spLocks noChangeShapeType="1"/>
            </p:cNvSpPr>
            <p:nvPr/>
          </p:nvSpPr>
          <p:spPr bwMode="auto">
            <a:xfrm flipH="1" flipV="1">
              <a:off x="3095" y="3341"/>
              <a:ext cx="801" cy="211"/>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4" name="Line 9"/>
            <p:cNvSpPr>
              <a:spLocks noChangeShapeType="1"/>
            </p:cNvSpPr>
            <p:nvPr/>
          </p:nvSpPr>
          <p:spPr bwMode="auto">
            <a:xfrm flipH="1" flipV="1">
              <a:off x="3623" y="2509"/>
              <a:ext cx="273" cy="1043"/>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5" name="Line 10"/>
            <p:cNvSpPr>
              <a:spLocks noChangeShapeType="1"/>
            </p:cNvSpPr>
            <p:nvPr/>
          </p:nvSpPr>
          <p:spPr bwMode="auto">
            <a:xfrm flipH="1" flipV="1">
              <a:off x="3079" y="2433"/>
              <a:ext cx="544" cy="76"/>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6" name="Line 11"/>
            <p:cNvSpPr>
              <a:spLocks noChangeShapeType="1"/>
            </p:cNvSpPr>
            <p:nvPr/>
          </p:nvSpPr>
          <p:spPr bwMode="auto">
            <a:xfrm flipH="1" flipV="1">
              <a:off x="2388" y="2032"/>
              <a:ext cx="691" cy="401"/>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7" name="Line 12"/>
            <p:cNvSpPr>
              <a:spLocks noChangeShapeType="1"/>
            </p:cNvSpPr>
            <p:nvPr/>
          </p:nvSpPr>
          <p:spPr bwMode="auto">
            <a:xfrm flipV="1">
              <a:off x="2052" y="937"/>
              <a:ext cx="1013" cy="26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8" name="Line 13"/>
            <p:cNvSpPr>
              <a:spLocks noChangeShapeType="1"/>
            </p:cNvSpPr>
            <p:nvPr/>
          </p:nvSpPr>
          <p:spPr bwMode="auto">
            <a:xfrm flipH="1">
              <a:off x="2388" y="1568"/>
              <a:ext cx="777" cy="46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49" name="Line 14"/>
            <p:cNvSpPr>
              <a:spLocks noChangeShapeType="1"/>
            </p:cNvSpPr>
            <p:nvPr/>
          </p:nvSpPr>
          <p:spPr bwMode="auto">
            <a:xfrm flipH="1">
              <a:off x="3079" y="1568"/>
              <a:ext cx="86" cy="865"/>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0" name="Line 15"/>
            <p:cNvSpPr>
              <a:spLocks noChangeShapeType="1"/>
            </p:cNvSpPr>
            <p:nvPr/>
          </p:nvSpPr>
          <p:spPr bwMode="auto">
            <a:xfrm>
              <a:off x="3165" y="1568"/>
              <a:ext cx="960" cy="490"/>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1" name="Line 16"/>
            <p:cNvSpPr>
              <a:spLocks noChangeShapeType="1"/>
            </p:cNvSpPr>
            <p:nvPr/>
          </p:nvSpPr>
          <p:spPr bwMode="auto">
            <a:xfrm flipH="1">
              <a:off x="3623" y="2074"/>
              <a:ext cx="502" cy="435"/>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2" name="Line 17"/>
            <p:cNvSpPr>
              <a:spLocks noChangeShapeType="1"/>
            </p:cNvSpPr>
            <p:nvPr/>
          </p:nvSpPr>
          <p:spPr bwMode="auto">
            <a:xfrm flipH="1">
              <a:off x="3896" y="2998"/>
              <a:ext cx="1021" cy="55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3" name="Line 18"/>
            <p:cNvSpPr>
              <a:spLocks noChangeShapeType="1"/>
            </p:cNvSpPr>
            <p:nvPr/>
          </p:nvSpPr>
          <p:spPr bwMode="auto">
            <a:xfrm flipH="1" flipV="1">
              <a:off x="3896" y="3552"/>
              <a:ext cx="1272" cy="6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4" name="Line 19"/>
            <p:cNvSpPr>
              <a:spLocks noChangeShapeType="1"/>
            </p:cNvSpPr>
            <p:nvPr/>
          </p:nvSpPr>
          <p:spPr bwMode="auto">
            <a:xfrm flipH="1" flipV="1">
              <a:off x="3894" y="3562"/>
              <a:ext cx="1017" cy="74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5" name="Line 20"/>
            <p:cNvSpPr>
              <a:spLocks noChangeShapeType="1"/>
            </p:cNvSpPr>
            <p:nvPr/>
          </p:nvSpPr>
          <p:spPr bwMode="auto">
            <a:xfrm flipH="1" flipV="1">
              <a:off x="4917" y="2998"/>
              <a:ext cx="251" cy="61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6" name="Line 21"/>
            <p:cNvSpPr>
              <a:spLocks noChangeShapeType="1"/>
            </p:cNvSpPr>
            <p:nvPr/>
          </p:nvSpPr>
          <p:spPr bwMode="auto">
            <a:xfrm>
              <a:off x="4684" y="2359"/>
              <a:ext cx="233" cy="639"/>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7" name="Line 22"/>
            <p:cNvSpPr>
              <a:spLocks noChangeShapeType="1"/>
            </p:cNvSpPr>
            <p:nvPr/>
          </p:nvSpPr>
          <p:spPr bwMode="auto">
            <a:xfrm flipH="1" flipV="1">
              <a:off x="4125" y="2058"/>
              <a:ext cx="559" cy="301"/>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8" name="Line 23"/>
            <p:cNvSpPr>
              <a:spLocks noChangeShapeType="1"/>
            </p:cNvSpPr>
            <p:nvPr/>
          </p:nvSpPr>
          <p:spPr bwMode="auto">
            <a:xfrm flipH="1" flipV="1">
              <a:off x="4451" y="1151"/>
              <a:ext cx="233" cy="120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59" name="Line 24"/>
            <p:cNvSpPr>
              <a:spLocks noChangeShapeType="1"/>
            </p:cNvSpPr>
            <p:nvPr/>
          </p:nvSpPr>
          <p:spPr bwMode="auto">
            <a:xfrm flipH="1" flipV="1">
              <a:off x="4451" y="1151"/>
              <a:ext cx="697" cy="36"/>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0" name="Line 25"/>
            <p:cNvSpPr>
              <a:spLocks noChangeShapeType="1"/>
            </p:cNvSpPr>
            <p:nvPr/>
          </p:nvSpPr>
          <p:spPr bwMode="auto">
            <a:xfrm flipH="1">
              <a:off x="4684" y="2012"/>
              <a:ext cx="1032" cy="347"/>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1" name="Line 26"/>
            <p:cNvSpPr>
              <a:spLocks noChangeShapeType="1"/>
            </p:cNvSpPr>
            <p:nvPr/>
          </p:nvSpPr>
          <p:spPr bwMode="auto">
            <a:xfrm>
              <a:off x="3065" y="937"/>
              <a:ext cx="100" cy="631"/>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2" name="Line 27"/>
            <p:cNvSpPr>
              <a:spLocks noChangeShapeType="1"/>
            </p:cNvSpPr>
            <p:nvPr/>
          </p:nvSpPr>
          <p:spPr bwMode="auto">
            <a:xfrm flipH="1">
              <a:off x="4125" y="1151"/>
              <a:ext cx="326" cy="907"/>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3" name="Line 28"/>
            <p:cNvSpPr>
              <a:spLocks noChangeShapeType="1"/>
            </p:cNvSpPr>
            <p:nvPr/>
          </p:nvSpPr>
          <p:spPr bwMode="auto">
            <a:xfrm flipH="1" flipV="1">
              <a:off x="3876" y="525"/>
              <a:ext cx="575" cy="626"/>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4" name="Line 29"/>
            <p:cNvSpPr>
              <a:spLocks noChangeShapeType="1"/>
            </p:cNvSpPr>
            <p:nvPr/>
          </p:nvSpPr>
          <p:spPr bwMode="auto">
            <a:xfrm flipH="1">
              <a:off x="3165" y="525"/>
              <a:ext cx="711" cy="1043"/>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5" name="Line 30"/>
            <p:cNvSpPr>
              <a:spLocks noChangeShapeType="1"/>
            </p:cNvSpPr>
            <p:nvPr/>
          </p:nvSpPr>
          <p:spPr bwMode="auto">
            <a:xfrm flipH="1">
              <a:off x="3161" y="1151"/>
              <a:ext cx="1290" cy="419"/>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6" name="Line 31"/>
            <p:cNvSpPr>
              <a:spLocks noChangeShapeType="1"/>
            </p:cNvSpPr>
            <p:nvPr/>
          </p:nvSpPr>
          <p:spPr bwMode="auto">
            <a:xfrm flipH="1" flipV="1">
              <a:off x="2052" y="1205"/>
              <a:ext cx="1109" cy="365"/>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7" name="Line 32"/>
            <p:cNvSpPr>
              <a:spLocks noChangeShapeType="1"/>
            </p:cNvSpPr>
            <p:nvPr/>
          </p:nvSpPr>
          <p:spPr bwMode="auto">
            <a:xfrm flipH="1">
              <a:off x="4684" y="1187"/>
              <a:ext cx="464" cy="1172"/>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8" name="Line 33"/>
            <p:cNvSpPr>
              <a:spLocks noChangeShapeType="1"/>
            </p:cNvSpPr>
            <p:nvPr/>
          </p:nvSpPr>
          <p:spPr bwMode="auto">
            <a:xfrm flipH="1" flipV="1">
              <a:off x="4674" y="0"/>
              <a:ext cx="474" cy="1187"/>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69" name="Line 34"/>
            <p:cNvSpPr>
              <a:spLocks noChangeShapeType="1"/>
            </p:cNvSpPr>
            <p:nvPr/>
          </p:nvSpPr>
          <p:spPr bwMode="auto">
            <a:xfrm>
              <a:off x="4431" y="459"/>
              <a:ext cx="20" cy="692"/>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0" name="Line 35"/>
            <p:cNvSpPr>
              <a:spLocks noChangeShapeType="1"/>
            </p:cNvSpPr>
            <p:nvPr/>
          </p:nvSpPr>
          <p:spPr bwMode="auto">
            <a:xfrm>
              <a:off x="4431" y="459"/>
              <a:ext cx="717" cy="72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1" name="Line 36"/>
            <p:cNvSpPr>
              <a:spLocks noChangeShapeType="1"/>
            </p:cNvSpPr>
            <p:nvPr/>
          </p:nvSpPr>
          <p:spPr bwMode="auto">
            <a:xfrm>
              <a:off x="3623" y="2509"/>
              <a:ext cx="1294" cy="489"/>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2" name="Line 37"/>
            <p:cNvSpPr>
              <a:spLocks noChangeShapeType="1"/>
            </p:cNvSpPr>
            <p:nvPr/>
          </p:nvSpPr>
          <p:spPr bwMode="auto">
            <a:xfrm flipH="1">
              <a:off x="3095" y="2509"/>
              <a:ext cx="528" cy="832"/>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3" name="Line 38"/>
            <p:cNvSpPr>
              <a:spLocks noChangeShapeType="1"/>
            </p:cNvSpPr>
            <p:nvPr/>
          </p:nvSpPr>
          <p:spPr bwMode="auto">
            <a:xfrm flipV="1">
              <a:off x="1950" y="2433"/>
              <a:ext cx="1129" cy="6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4" name="Line 39"/>
            <p:cNvSpPr>
              <a:spLocks noChangeShapeType="1"/>
            </p:cNvSpPr>
            <p:nvPr/>
          </p:nvSpPr>
          <p:spPr bwMode="auto">
            <a:xfrm flipV="1">
              <a:off x="2972" y="937"/>
              <a:ext cx="93" cy="327"/>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5" name="Line 40"/>
            <p:cNvSpPr>
              <a:spLocks noChangeShapeType="1"/>
            </p:cNvSpPr>
            <p:nvPr/>
          </p:nvSpPr>
          <p:spPr bwMode="auto">
            <a:xfrm flipH="1" flipV="1">
              <a:off x="2972" y="1264"/>
              <a:ext cx="193" cy="304"/>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6" name="Line 41"/>
            <p:cNvSpPr>
              <a:spLocks noChangeShapeType="1"/>
            </p:cNvSpPr>
            <p:nvPr/>
          </p:nvSpPr>
          <p:spPr bwMode="auto">
            <a:xfrm flipH="1">
              <a:off x="2440" y="1264"/>
              <a:ext cx="532" cy="389"/>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7" name="Line 42"/>
            <p:cNvSpPr>
              <a:spLocks noChangeShapeType="1"/>
            </p:cNvSpPr>
            <p:nvPr/>
          </p:nvSpPr>
          <p:spPr bwMode="auto">
            <a:xfrm flipV="1">
              <a:off x="2440" y="1568"/>
              <a:ext cx="725" cy="85"/>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8" name="Line 43"/>
            <p:cNvSpPr>
              <a:spLocks noChangeShapeType="1"/>
            </p:cNvSpPr>
            <p:nvPr/>
          </p:nvSpPr>
          <p:spPr bwMode="auto">
            <a:xfrm flipH="1" flipV="1">
              <a:off x="2440" y="1653"/>
              <a:ext cx="639" cy="780"/>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79" name="Line 44"/>
            <p:cNvSpPr>
              <a:spLocks noChangeShapeType="1"/>
            </p:cNvSpPr>
            <p:nvPr/>
          </p:nvSpPr>
          <p:spPr bwMode="auto">
            <a:xfrm flipH="1">
              <a:off x="2388" y="1264"/>
              <a:ext cx="584" cy="768"/>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0" name="Line 45"/>
            <p:cNvSpPr>
              <a:spLocks noChangeShapeType="1"/>
            </p:cNvSpPr>
            <p:nvPr/>
          </p:nvSpPr>
          <p:spPr bwMode="auto">
            <a:xfrm flipH="1" flipV="1">
              <a:off x="2107" y="203"/>
              <a:ext cx="865" cy="1061"/>
            </a:xfrm>
            <a:prstGeom prst="line">
              <a:avLst/>
            </a:prstGeom>
            <a:grpFill/>
            <a:ln w="6350" cap="flat">
              <a:solidFill>
                <a:srgbClr val="46C4FC">
                  <a:alpha val="3000"/>
                </a:srgbClr>
              </a:solidFill>
              <a:prstDash val="solid"/>
              <a:miter lim="800000"/>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1" name="Freeform 46"/>
            <p:cNvSpPr/>
            <p:nvPr/>
          </p:nvSpPr>
          <p:spPr bwMode="auto">
            <a:xfrm>
              <a:off x="3179" y="4128"/>
              <a:ext cx="56" cy="56"/>
            </a:xfrm>
            <a:custGeom>
              <a:avLst/>
              <a:gdLst>
                <a:gd name="T0" fmla="*/ 16 w 28"/>
                <a:gd name="T1" fmla="*/ 1 h 28"/>
                <a:gd name="T2" fmla="*/ 27 w 28"/>
                <a:gd name="T3" fmla="*/ 16 h 28"/>
                <a:gd name="T4" fmla="*/ 12 w 28"/>
                <a:gd name="T5" fmla="*/ 27 h 28"/>
                <a:gd name="T6" fmla="*/ 1 w 28"/>
                <a:gd name="T7" fmla="*/ 12 h 28"/>
                <a:gd name="T8" fmla="*/ 16 w 28"/>
                <a:gd name="T9" fmla="*/ 1 h 28"/>
              </a:gdLst>
              <a:ahLst/>
              <a:cxnLst>
                <a:cxn ang="0">
                  <a:pos x="T0" y="T1"/>
                </a:cxn>
                <a:cxn ang="0">
                  <a:pos x="T2" y="T3"/>
                </a:cxn>
                <a:cxn ang="0">
                  <a:pos x="T4" y="T5"/>
                </a:cxn>
                <a:cxn ang="0">
                  <a:pos x="T6" y="T7"/>
                </a:cxn>
                <a:cxn ang="0">
                  <a:pos x="T8" y="T9"/>
                </a:cxn>
              </a:cxnLst>
              <a:rect l="0" t="0" r="r" b="b"/>
              <a:pathLst>
                <a:path w="28" h="28">
                  <a:moveTo>
                    <a:pt x="16" y="1"/>
                  </a:moveTo>
                  <a:cubicBezTo>
                    <a:pt x="23" y="2"/>
                    <a:pt x="28" y="9"/>
                    <a:pt x="27" y="16"/>
                  </a:cubicBezTo>
                  <a:cubicBezTo>
                    <a:pt x="25" y="23"/>
                    <a:pt x="19" y="28"/>
                    <a:pt x="12" y="27"/>
                  </a:cubicBezTo>
                  <a:cubicBezTo>
                    <a:pt x="5" y="26"/>
                    <a:pt x="0" y="19"/>
                    <a:pt x="1" y="12"/>
                  </a:cubicBezTo>
                  <a:cubicBezTo>
                    <a:pt x="2" y="5"/>
                    <a:pt x="9" y="0"/>
                    <a:pt x="16"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2" name="Freeform 47"/>
            <p:cNvSpPr/>
            <p:nvPr/>
          </p:nvSpPr>
          <p:spPr bwMode="auto">
            <a:xfrm>
              <a:off x="2948" y="1239"/>
              <a:ext cx="48" cy="49"/>
            </a:xfrm>
            <a:custGeom>
              <a:avLst/>
              <a:gdLst>
                <a:gd name="T0" fmla="*/ 14 w 24"/>
                <a:gd name="T1" fmla="*/ 1 h 24"/>
                <a:gd name="T2" fmla="*/ 23 w 24"/>
                <a:gd name="T3" fmla="*/ 14 h 24"/>
                <a:gd name="T4" fmla="*/ 10 w 24"/>
                <a:gd name="T5" fmla="*/ 23 h 24"/>
                <a:gd name="T6" fmla="*/ 1 w 24"/>
                <a:gd name="T7" fmla="*/ 10 h 24"/>
                <a:gd name="T8" fmla="*/ 14 w 24"/>
                <a:gd name="T9" fmla="*/ 1 h 24"/>
              </a:gdLst>
              <a:ahLst/>
              <a:cxnLst>
                <a:cxn ang="0">
                  <a:pos x="T0" y="T1"/>
                </a:cxn>
                <a:cxn ang="0">
                  <a:pos x="T2" y="T3"/>
                </a:cxn>
                <a:cxn ang="0">
                  <a:pos x="T4" y="T5"/>
                </a:cxn>
                <a:cxn ang="0">
                  <a:pos x="T6" y="T7"/>
                </a:cxn>
                <a:cxn ang="0">
                  <a:pos x="T8" y="T9"/>
                </a:cxn>
              </a:cxnLst>
              <a:rect l="0" t="0" r="r" b="b"/>
              <a:pathLst>
                <a:path w="24" h="24">
                  <a:moveTo>
                    <a:pt x="14" y="1"/>
                  </a:moveTo>
                  <a:cubicBezTo>
                    <a:pt x="20" y="2"/>
                    <a:pt x="24" y="8"/>
                    <a:pt x="23" y="14"/>
                  </a:cubicBezTo>
                  <a:cubicBezTo>
                    <a:pt x="22" y="20"/>
                    <a:pt x="16" y="24"/>
                    <a:pt x="10" y="23"/>
                  </a:cubicBezTo>
                  <a:cubicBezTo>
                    <a:pt x="4" y="22"/>
                    <a:pt x="0" y="16"/>
                    <a:pt x="1" y="10"/>
                  </a:cubicBezTo>
                  <a:cubicBezTo>
                    <a:pt x="2" y="4"/>
                    <a:pt x="8" y="0"/>
                    <a:pt x="14"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3" name="Freeform 48"/>
            <p:cNvSpPr/>
            <p:nvPr/>
          </p:nvSpPr>
          <p:spPr bwMode="auto">
            <a:xfrm>
              <a:off x="3147" y="1550"/>
              <a:ext cx="36" cy="36"/>
            </a:xfrm>
            <a:custGeom>
              <a:avLst/>
              <a:gdLst>
                <a:gd name="T0" fmla="*/ 10 w 18"/>
                <a:gd name="T1" fmla="*/ 1 h 18"/>
                <a:gd name="T2" fmla="*/ 17 w 18"/>
                <a:gd name="T3" fmla="*/ 11 h 18"/>
                <a:gd name="T4" fmla="*/ 7 w 18"/>
                <a:gd name="T5" fmla="*/ 17 h 18"/>
                <a:gd name="T6" fmla="*/ 1 w 18"/>
                <a:gd name="T7" fmla="*/ 8 h 18"/>
                <a:gd name="T8" fmla="*/ 10 w 18"/>
                <a:gd name="T9" fmla="*/ 1 h 18"/>
              </a:gdLst>
              <a:ahLst/>
              <a:cxnLst>
                <a:cxn ang="0">
                  <a:pos x="T0" y="T1"/>
                </a:cxn>
                <a:cxn ang="0">
                  <a:pos x="T2" y="T3"/>
                </a:cxn>
                <a:cxn ang="0">
                  <a:pos x="T4" y="T5"/>
                </a:cxn>
                <a:cxn ang="0">
                  <a:pos x="T6" y="T7"/>
                </a:cxn>
                <a:cxn ang="0">
                  <a:pos x="T8" y="T9"/>
                </a:cxn>
              </a:cxnLst>
              <a:rect l="0" t="0" r="r" b="b"/>
              <a:pathLst>
                <a:path w="18" h="18">
                  <a:moveTo>
                    <a:pt x="10" y="1"/>
                  </a:moveTo>
                  <a:cubicBezTo>
                    <a:pt x="15" y="2"/>
                    <a:pt x="18" y="6"/>
                    <a:pt x="17" y="11"/>
                  </a:cubicBezTo>
                  <a:cubicBezTo>
                    <a:pt x="16" y="15"/>
                    <a:pt x="12" y="18"/>
                    <a:pt x="7" y="17"/>
                  </a:cubicBezTo>
                  <a:cubicBezTo>
                    <a:pt x="3" y="17"/>
                    <a:pt x="0" y="12"/>
                    <a:pt x="1" y="8"/>
                  </a:cubicBezTo>
                  <a:cubicBezTo>
                    <a:pt x="1" y="3"/>
                    <a:pt x="6" y="0"/>
                    <a:pt x="10"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4" name="Freeform 49"/>
            <p:cNvSpPr/>
            <p:nvPr/>
          </p:nvSpPr>
          <p:spPr bwMode="auto">
            <a:xfrm>
              <a:off x="5698" y="1994"/>
              <a:ext cx="34" cy="34"/>
            </a:xfrm>
            <a:custGeom>
              <a:avLst/>
              <a:gdLst>
                <a:gd name="T0" fmla="*/ 10 w 17"/>
                <a:gd name="T1" fmla="*/ 1 h 17"/>
                <a:gd name="T2" fmla="*/ 17 w 17"/>
                <a:gd name="T3" fmla="*/ 10 h 17"/>
                <a:gd name="T4" fmla="*/ 8 w 17"/>
                <a:gd name="T5" fmla="*/ 16 h 17"/>
                <a:gd name="T6" fmla="*/ 1 w 17"/>
                <a:gd name="T7" fmla="*/ 7 h 17"/>
                <a:gd name="T8" fmla="*/ 10 w 17"/>
                <a:gd name="T9" fmla="*/ 1 h 17"/>
              </a:gdLst>
              <a:ahLst/>
              <a:cxnLst>
                <a:cxn ang="0">
                  <a:pos x="T0" y="T1"/>
                </a:cxn>
                <a:cxn ang="0">
                  <a:pos x="T2" y="T3"/>
                </a:cxn>
                <a:cxn ang="0">
                  <a:pos x="T4" y="T5"/>
                </a:cxn>
                <a:cxn ang="0">
                  <a:pos x="T6" y="T7"/>
                </a:cxn>
                <a:cxn ang="0">
                  <a:pos x="T8" y="T9"/>
                </a:cxn>
              </a:cxnLst>
              <a:rect l="0" t="0" r="r" b="b"/>
              <a:pathLst>
                <a:path w="17" h="17">
                  <a:moveTo>
                    <a:pt x="10" y="1"/>
                  </a:moveTo>
                  <a:cubicBezTo>
                    <a:pt x="14" y="2"/>
                    <a:pt x="17" y="6"/>
                    <a:pt x="17" y="10"/>
                  </a:cubicBezTo>
                  <a:cubicBezTo>
                    <a:pt x="16" y="14"/>
                    <a:pt x="12" y="17"/>
                    <a:pt x="8" y="16"/>
                  </a:cubicBezTo>
                  <a:cubicBezTo>
                    <a:pt x="3" y="16"/>
                    <a:pt x="0" y="12"/>
                    <a:pt x="1" y="7"/>
                  </a:cubicBezTo>
                  <a:cubicBezTo>
                    <a:pt x="2" y="3"/>
                    <a:pt x="6" y="0"/>
                    <a:pt x="10"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5" name="Freeform 50"/>
            <p:cNvSpPr/>
            <p:nvPr/>
          </p:nvSpPr>
          <p:spPr bwMode="auto">
            <a:xfrm>
              <a:off x="5131" y="1169"/>
              <a:ext cx="33" cy="34"/>
            </a:xfrm>
            <a:custGeom>
              <a:avLst/>
              <a:gdLst>
                <a:gd name="T0" fmla="*/ 9 w 16"/>
                <a:gd name="T1" fmla="*/ 1 h 17"/>
                <a:gd name="T2" fmla="*/ 15 w 16"/>
                <a:gd name="T3" fmla="*/ 10 h 17"/>
                <a:gd name="T4" fmla="*/ 6 w 16"/>
                <a:gd name="T5" fmla="*/ 16 h 17"/>
                <a:gd name="T6" fmla="*/ 0 w 16"/>
                <a:gd name="T7" fmla="*/ 7 h 17"/>
                <a:gd name="T8" fmla="*/ 9 w 16"/>
                <a:gd name="T9" fmla="*/ 1 h 17"/>
              </a:gdLst>
              <a:ahLst/>
              <a:cxnLst>
                <a:cxn ang="0">
                  <a:pos x="T0" y="T1"/>
                </a:cxn>
                <a:cxn ang="0">
                  <a:pos x="T2" y="T3"/>
                </a:cxn>
                <a:cxn ang="0">
                  <a:pos x="T4" y="T5"/>
                </a:cxn>
                <a:cxn ang="0">
                  <a:pos x="T6" y="T7"/>
                </a:cxn>
                <a:cxn ang="0">
                  <a:pos x="T8" y="T9"/>
                </a:cxn>
              </a:cxnLst>
              <a:rect l="0" t="0" r="r" b="b"/>
              <a:pathLst>
                <a:path w="16" h="17">
                  <a:moveTo>
                    <a:pt x="9" y="1"/>
                  </a:moveTo>
                  <a:cubicBezTo>
                    <a:pt x="13" y="2"/>
                    <a:pt x="16" y="6"/>
                    <a:pt x="15" y="10"/>
                  </a:cubicBezTo>
                  <a:cubicBezTo>
                    <a:pt x="14" y="14"/>
                    <a:pt x="10" y="17"/>
                    <a:pt x="6" y="16"/>
                  </a:cubicBezTo>
                  <a:cubicBezTo>
                    <a:pt x="2" y="15"/>
                    <a:pt x="0" y="11"/>
                    <a:pt x="0" y="7"/>
                  </a:cubicBezTo>
                  <a:cubicBezTo>
                    <a:pt x="1" y="3"/>
                    <a:pt x="5" y="0"/>
                    <a:pt x="9"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6" name="Freeform 51"/>
            <p:cNvSpPr/>
            <p:nvPr/>
          </p:nvSpPr>
          <p:spPr bwMode="auto">
            <a:xfrm>
              <a:off x="4655" y="2331"/>
              <a:ext cx="57" cy="56"/>
            </a:xfrm>
            <a:custGeom>
              <a:avLst/>
              <a:gdLst>
                <a:gd name="T0" fmla="*/ 16 w 28"/>
                <a:gd name="T1" fmla="*/ 1 h 28"/>
                <a:gd name="T2" fmla="*/ 27 w 28"/>
                <a:gd name="T3" fmla="*/ 17 h 28"/>
                <a:gd name="T4" fmla="*/ 11 w 28"/>
                <a:gd name="T5" fmla="*/ 27 h 28"/>
                <a:gd name="T6" fmla="*/ 1 w 28"/>
                <a:gd name="T7" fmla="*/ 12 h 28"/>
                <a:gd name="T8" fmla="*/ 16 w 28"/>
                <a:gd name="T9" fmla="*/ 1 h 28"/>
              </a:gdLst>
              <a:ahLst/>
              <a:cxnLst>
                <a:cxn ang="0">
                  <a:pos x="T0" y="T1"/>
                </a:cxn>
                <a:cxn ang="0">
                  <a:pos x="T2" y="T3"/>
                </a:cxn>
                <a:cxn ang="0">
                  <a:pos x="T4" y="T5"/>
                </a:cxn>
                <a:cxn ang="0">
                  <a:pos x="T6" y="T7"/>
                </a:cxn>
                <a:cxn ang="0">
                  <a:pos x="T8" y="T9"/>
                </a:cxn>
              </a:cxnLst>
              <a:rect l="0" t="0" r="r" b="b"/>
              <a:pathLst>
                <a:path w="28" h="28">
                  <a:moveTo>
                    <a:pt x="16" y="1"/>
                  </a:moveTo>
                  <a:cubicBezTo>
                    <a:pt x="23" y="3"/>
                    <a:pt x="28" y="9"/>
                    <a:pt x="27" y="17"/>
                  </a:cubicBezTo>
                  <a:cubicBezTo>
                    <a:pt x="25" y="24"/>
                    <a:pt x="19" y="28"/>
                    <a:pt x="11" y="27"/>
                  </a:cubicBezTo>
                  <a:cubicBezTo>
                    <a:pt x="4" y="26"/>
                    <a:pt x="0" y="19"/>
                    <a:pt x="1" y="12"/>
                  </a:cubicBezTo>
                  <a:cubicBezTo>
                    <a:pt x="2" y="5"/>
                    <a:pt x="9" y="0"/>
                    <a:pt x="16"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7" name="Freeform 52"/>
            <p:cNvSpPr/>
            <p:nvPr/>
          </p:nvSpPr>
          <p:spPr bwMode="auto">
            <a:xfrm>
              <a:off x="4099" y="2032"/>
              <a:ext cx="52" cy="52"/>
            </a:xfrm>
            <a:custGeom>
              <a:avLst/>
              <a:gdLst>
                <a:gd name="T0" fmla="*/ 15 w 26"/>
                <a:gd name="T1" fmla="*/ 1 h 26"/>
                <a:gd name="T2" fmla="*/ 25 w 26"/>
                <a:gd name="T3" fmla="*/ 15 h 26"/>
                <a:gd name="T4" fmla="*/ 11 w 26"/>
                <a:gd name="T5" fmla="*/ 25 h 26"/>
                <a:gd name="T6" fmla="*/ 1 w 26"/>
                <a:gd name="T7" fmla="*/ 11 h 26"/>
                <a:gd name="T8" fmla="*/ 15 w 26"/>
                <a:gd name="T9" fmla="*/ 1 h 26"/>
              </a:gdLst>
              <a:ahLst/>
              <a:cxnLst>
                <a:cxn ang="0">
                  <a:pos x="T0" y="T1"/>
                </a:cxn>
                <a:cxn ang="0">
                  <a:pos x="T2" y="T3"/>
                </a:cxn>
                <a:cxn ang="0">
                  <a:pos x="T4" y="T5"/>
                </a:cxn>
                <a:cxn ang="0">
                  <a:pos x="T6" y="T7"/>
                </a:cxn>
                <a:cxn ang="0">
                  <a:pos x="T8" y="T9"/>
                </a:cxn>
              </a:cxnLst>
              <a:rect l="0" t="0" r="r" b="b"/>
              <a:pathLst>
                <a:path w="26" h="26">
                  <a:moveTo>
                    <a:pt x="15" y="1"/>
                  </a:moveTo>
                  <a:cubicBezTo>
                    <a:pt x="21" y="2"/>
                    <a:pt x="26" y="9"/>
                    <a:pt x="25" y="15"/>
                  </a:cubicBezTo>
                  <a:cubicBezTo>
                    <a:pt x="23" y="21"/>
                    <a:pt x="17" y="26"/>
                    <a:pt x="11" y="25"/>
                  </a:cubicBezTo>
                  <a:cubicBezTo>
                    <a:pt x="4" y="24"/>
                    <a:pt x="0" y="18"/>
                    <a:pt x="1" y="11"/>
                  </a:cubicBezTo>
                  <a:cubicBezTo>
                    <a:pt x="2" y="5"/>
                    <a:pt x="8" y="0"/>
                    <a:pt x="15"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8" name="Freeform 53"/>
            <p:cNvSpPr/>
            <p:nvPr/>
          </p:nvSpPr>
          <p:spPr bwMode="auto">
            <a:xfrm>
              <a:off x="3601" y="2487"/>
              <a:ext cx="44" cy="44"/>
            </a:xfrm>
            <a:custGeom>
              <a:avLst/>
              <a:gdLst>
                <a:gd name="T0" fmla="*/ 12 w 22"/>
                <a:gd name="T1" fmla="*/ 1 h 22"/>
                <a:gd name="T2" fmla="*/ 21 w 22"/>
                <a:gd name="T3" fmla="*/ 13 h 22"/>
                <a:gd name="T4" fmla="*/ 9 w 22"/>
                <a:gd name="T5" fmla="*/ 21 h 22"/>
                <a:gd name="T6" fmla="*/ 1 w 22"/>
                <a:gd name="T7" fmla="*/ 9 h 22"/>
                <a:gd name="T8" fmla="*/ 12 w 22"/>
                <a:gd name="T9" fmla="*/ 1 h 22"/>
              </a:gdLst>
              <a:ahLst/>
              <a:cxnLst>
                <a:cxn ang="0">
                  <a:pos x="T0" y="T1"/>
                </a:cxn>
                <a:cxn ang="0">
                  <a:pos x="T2" y="T3"/>
                </a:cxn>
                <a:cxn ang="0">
                  <a:pos x="T4" y="T5"/>
                </a:cxn>
                <a:cxn ang="0">
                  <a:pos x="T6" y="T7"/>
                </a:cxn>
                <a:cxn ang="0">
                  <a:pos x="T8" y="T9"/>
                </a:cxn>
              </a:cxnLst>
              <a:rect l="0" t="0" r="r" b="b"/>
              <a:pathLst>
                <a:path w="22" h="22">
                  <a:moveTo>
                    <a:pt x="12" y="1"/>
                  </a:moveTo>
                  <a:cubicBezTo>
                    <a:pt x="18" y="2"/>
                    <a:pt x="22" y="7"/>
                    <a:pt x="21" y="13"/>
                  </a:cubicBezTo>
                  <a:cubicBezTo>
                    <a:pt x="20" y="18"/>
                    <a:pt x="14" y="22"/>
                    <a:pt x="9" y="21"/>
                  </a:cubicBezTo>
                  <a:cubicBezTo>
                    <a:pt x="3" y="20"/>
                    <a:pt x="0" y="15"/>
                    <a:pt x="1" y="9"/>
                  </a:cubicBezTo>
                  <a:cubicBezTo>
                    <a:pt x="2" y="4"/>
                    <a:pt x="7" y="0"/>
                    <a:pt x="12"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89" name="Freeform 54"/>
            <p:cNvSpPr/>
            <p:nvPr/>
          </p:nvSpPr>
          <p:spPr bwMode="auto">
            <a:xfrm>
              <a:off x="3077" y="3323"/>
              <a:ext cx="36" cy="36"/>
            </a:xfrm>
            <a:custGeom>
              <a:avLst/>
              <a:gdLst>
                <a:gd name="T0" fmla="*/ 10 w 18"/>
                <a:gd name="T1" fmla="*/ 1 h 18"/>
                <a:gd name="T2" fmla="*/ 17 w 18"/>
                <a:gd name="T3" fmla="*/ 11 h 18"/>
                <a:gd name="T4" fmla="*/ 7 w 18"/>
                <a:gd name="T5" fmla="*/ 18 h 18"/>
                <a:gd name="T6" fmla="*/ 0 w 18"/>
                <a:gd name="T7" fmla="*/ 8 h 18"/>
                <a:gd name="T8" fmla="*/ 10 w 18"/>
                <a:gd name="T9" fmla="*/ 1 h 18"/>
              </a:gdLst>
              <a:ahLst/>
              <a:cxnLst>
                <a:cxn ang="0">
                  <a:pos x="T0" y="T1"/>
                </a:cxn>
                <a:cxn ang="0">
                  <a:pos x="T2" y="T3"/>
                </a:cxn>
                <a:cxn ang="0">
                  <a:pos x="T4" y="T5"/>
                </a:cxn>
                <a:cxn ang="0">
                  <a:pos x="T6" y="T7"/>
                </a:cxn>
                <a:cxn ang="0">
                  <a:pos x="T8" y="T9"/>
                </a:cxn>
              </a:cxnLst>
              <a:rect l="0" t="0" r="r" b="b"/>
              <a:pathLst>
                <a:path w="18" h="18">
                  <a:moveTo>
                    <a:pt x="10" y="1"/>
                  </a:moveTo>
                  <a:cubicBezTo>
                    <a:pt x="15" y="2"/>
                    <a:pt x="18" y="6"/>
                    <a:pt x="17" y="11"/>
                  </a:cubicBezTo>
                  <a:cubicBezTo>
                    <a:pt x="16" y="15"/>
                    <a:pt x="12" y="18"/>
                    <a:pt x="7" y="18"/>
                  </a:cubicBezTo>
                  <a:cubicBezTo>
                    <a:pt x="3" y="17"/>
                    <a:pt x="0" y="12"/>
                    <a:pt x="0" y="8"/>
                  </a:cubicBezTo>
                  <a:cubicBezTo>
                    <a:pt x="1" y="3"/>
                    <a:pt x="5" y="0"/>
                    <a:pt x="10"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 name="Freeform 55"/>
            <p:cNvSpPr/>
            <p:nvPr/>
          </p:nvSpPr>
          <p:spPr bwMode="auto">
            <a:xfrm>
              <a:off x="4435" y="1135"/>
              <a:ext cx="34" cy="34"/>
            </a:xfrm>
            <a:custGeom>
              <a:avLst/>
              <a:gdLst>
                <a:gd name="T0" fmla="*/ 10 w 17"/>
                <a:gd name="T1" fmla="*/ 0 h 17"/>
                <a:gd name="T2" fmla="*/ 16 w 17"/>
                <a:gd name="T3" fmla="*/ 9 h 17"/>
                <a:gd name="T4" fmla="*/ 7 w 17"/>
                <a:gd name="T5" fmla="*/ 16 h 17"/>
                <a:gd name="T6" fmla="*/ 1 w 17"/>
                <a:gd name="T7" fmla="*/ 7 h 17"/>
                <a:gd name="T8" fmla="*/ 10 w 17"/>
                <a:gd name="T9" fmla="*/ 0 h 17"/>
              </a:gdLst>
              <a:ahLst/>
              <a:cxnLst>
                <a:cxn ang="0">
                  <a:pos x="T0" y="T1"/>
                </a:cxn>
                <a:cxn ang="0">
                  <a:pos x="T2" y="T3"/>
                </a:cxn>
                <a:cxn ang="0">
                  <a:pos x="T4" y="T5"/>
                </a:cxn>
                <a:cxn ang="0">
                  <a:pos x="T6" y="T7"/>
                </a:cxn>
                <a:cxn ang="0">
                  <a:pos x="T8" y="T9"/>
                </a:cxn>
              </a:cxnLst>
              <a:rect l="0" t="0" r="r" b="b"/>
              <a:pathLst>
                <a:path w="17" h="17">
                  <a:moveTo>
                    <a:pt x="10" y="0"/>
                  </a:moveTo>
                  <a:cubicBezTo>
                    <a:pt x="14" y="1"/>
                    <a:pt x="17" y="5"/>
                    <a:pt x="16" y="9"/>
                  </a:cubicBezTo>
                  <a:cubicBezTo>
                    <a:pt x="15" y="14"/>
                    <a:pt x="11" y="17"/>
                    <a:pt x="7" y="16"/>
                  </a:cubicBezTo>
                  <a:cubicBezTo>
                    <a:pt x="3" y="15"/>
                    <a:pt x="0" y="11"/>
                    <a:pt x="1" y="7"/>
                  </a:cubicBezTo>
                  <a:cubicBezTo>
                    <a:pt x="1" y="3"/>
                    <a:pt x="5" y="0"/>
                    <a:pt x="10" y="0"/>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1" name="Freeform 56"/>
            <p:cNvSpPr/>
            <p:nvPr/>
          </p:nvSpPr>
          <p:spPr bwMode="auto">
            <a:xfrm>
              <a:off x="3057" y="2411"/>
              <a:ext cx="46" cy="44"/>
            </a:xfrm>
            <a:custGeom>
              <a:avLst/>
              <a:gdLst>
                <a:gd name="T0" fmla="*/ 13 w 23"/>
                <a:gd name="T1" fmla="*/ 1 h 22"/>
                <a:gd name="T2" fmla="*/ 22 w 23"/>
                <a:gd name="T3" fmla="*/ 13 h 22"/>
                <a:gd name="T4" fmla="*/ 10 w 23"/>
                <a:gd name="T5" fmla="*/ 21 h 22"/>
                <a:gd name="T6" fmla="*/ 1 w 23"/>
                <a:gd name="T7" fmla="*/ 10 h 22"/>
                <a:gd name="T8" fmla="*/ 13 w 23"/>
                <a:gd name="T9" fmla="*/ 1 h 22"/>
              </a:gdLst>
              <a:ahLst/>
              <a:cxnLst>
                <a:cxn ang="0">
                  <a:pos x="T0" y="T1"/>
                </a:cxn>
                <a:cxn ang="0">
                  <a:pos x="T2" y="T3"/>
                </a:cxn>
                <a:cxn ang="0">
                  <a:pos x="T4" y="T5"/>
                </a:cxn>
                <a:cxn ang="0">
                  <a:pos x="T6" y="T7"/>
                </a:cxn>
                <a:cxn ang="0">
                  <a:pos x="T8" y="T9"/>
                </a:cxn>
              </a:cxnLst>
              <a:rect l="0" t="0" r="r" b="b"/>
              <a:pathLst>
                <a:path w="23" h="22">
                  <a:moveTo>
                    <a:pt x="13" y="1"/>
                  </a:moveTo>
                  <a:cubicBezTo>
                    <a:pt x="19" y="2"/>
                    <a:pt x="23" y="7"/>
                    <a:pt x="22" y="13"/>
                  </a:cubicBezTo>
                  <a:cubicBezTo>
                    <a:pt x="21" y="19"/>
                    <a:pt x="15" y="22"/>
                    <a:pt x="10" y="21"/>
                  </a:cubicBezTo>
                  <a:cubicBezTo>
                    <a:pt x="4" y="20"/>
                    <a:pt x="0" y="15"/>
                    <a:pt x="1" y="10"/>
                  </a:cubicBezTo>
                  <a:cubicBezTo>
                    <a:pt x="2" y="4"/>
                    <a:pt x="7" y="0"/>
                    <a:pt x="13"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2" name="Freeform 57"/>
            <p:cNvSpPr/>
            <p:nvPr/>
          </p:nvSpPr>
          <p:spPr bwMode="auto">
            <a:xfrm>
              <a:off x="4898" y="2982"/>
              <a:ext cx="35" cy="32"/>
            </a:xfrm>
            <a:custGeom>
              <a:avLst/>
              <a:gdLst>
                <a:gd name="T0" fmla="*/ 10 w 17"/>
                <a:gd name="T1" fmla="*/ 0 h 16"/>
                <a:gd name="T2" fmla="*/ 16 w 17"/>
                <a:gd name="T3" fmla="*/ 9 h 16"/>
                <a:gd name="T4" fmla="*/ 7 w 17"/>
                <a:gd name="T5" fmla="*/ 16 h 16"/>
                <a:gd name="T6" fmla="*/ 1 w 17"/>
                <a:gd name="T7" fmla="*/ 7 h 16"/>
                <a:gd name="T8" fmla="*/ 10 w 17"/>
                <a:gd name="T9" fmla="*/ 0 h 16"/>
              </a:gdLst>
              <a:ahLst/>
              <a:cxnLst>
                <a:cxn ang="0">
                  <a:pos x="T0" y="T1"/>
                </a:cxn>
                <a:cxn ang="0">
                  <a:pos x="T2" y="T3"/>
                </a:cxn>
                <a:cxn ang="0">
                  <a:pos x="T4" y="T5"/>
                </a:cxn>
                <a:cxn ang="0">
                  <a:pos x="T6" y="T7"/>
                </a:cxn>
                <a:cxn ang="0">
                  <a:pos x="T8" y="T9"/>
                </a:cxn>
              </a:cxnLst>
              <a:rect l="0" t="0" r="r" b="b"/>
              <a:pathLst>
                <a:path w="17" h="16">
                  <a:moveTo>
                    <a:pt x="10" y="0"/>
                  </a:moveTo>
                  <a:cubicBezTo>
                    <a:pt x="14" y="1"/>
                    <a:pt x="17" y="5"/>
                    <a:pt x="16" y="9"/>
                  </a:cubicBezTo>
                  <a:cubicBezTo>
                    <a:pt x="16" y="14"/>
                    <a:pt x="12" y="16"/>
                    <a:pt x="7" y="16"/>
                  </a:cubicBezTo>
                  <a:cubicBezTo>
                    <a:pt x="3" y="15"/>
                    <a:pt x="0" y="11"/>
                    <a:pt x="1" y="7"/>
                  </a:cubicBezTo>
                  <a:cubicBezTo>
                    <a:pt x="2" y="2"/>
                    <a:pt x="6" y="0"/>
                    <a:pt x="10" y="0"/>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3" name="Freeform 58"/>
            <p:cNvSpPr/>
            <p:nvPr/>
          </p:nvSpPr>
          <p:spPr bwMode="auto">
            <a:xfrm>
              <a:off x="5146" y="3594"/>
              <a:ext cx="42" cy="44"/>
            </a:xfrm>
            <a:custGeom>
              <a:avLst/>
              <a:gdLst>
                <a:gd name="T0" fmla="*/ 12 w 21"/>
                <a:gd name="T1" fmla="*/ 1 h 22"/>
                <a:gd name="T2" fmla="*/ 21 w 21"/>
                <a:gd name="T3" fmla="*/ 13 h 22"/>
                <a:gd name="T4" fmla="*/ 9 w 21"/>
                <a:gd name="T5" fmla="*/ 21 h 22"/>
                <a:gd name="T6" fmla="*/ 0 w 21"/>
                <a:gd name="T7" fmla="*/ 9 h 22"/>
                <a:gd name="T8" fmla="*/ 12 w 21"/>
                <a:gd name="T9" fmla="*/ 1 h 22"/>
              </a:gdLst>
              <a:ahLst/>
              <a:cxnLst>
                <a:cxn ang="0">
                  <a:pos x="T0" y="T1"/>
                </a:cxn>
                <a:cxn ang="0">
                  <a:pos x="T2" y="T3"/>
                </a:cxn>
                <a:cxn ang="0">
                  <a:pos x="T4" y="T5"/>
                </a:cxn>
                <a:cxn ang="0">
                  <a:pos x="T6" y="T7"/>
                </a:cxn>
                <a:cxn ang="0">
                  <a:pos x="T8" y="T9"/>
                </a:cxn>
              </a:cxnLst>
              <a:rect l="0" t="0" r="r" b="b"/>
              <a:pathLst>
                <a:path w="21" h="22">
                  <a:moveTo>
                    <a:pt x="12" y="1"/>
                  </a:moveTo>
                  <a:cubicBezTo>
                    <a:pt x="18" y="2"/>
                    <a:pt x="21" y="7"/>
                    <a:pt x="21" y="13"/>
                  </a:cubicBezTo>
                  <a:cubicBezTo>
                    <a:pt x="20" y="18"/>
                    <a:pt x="14" y="22"/>
                    <a:pt x="9" y="21"/>
                  </a:cubicBezTo>
                  <a:cubicBezTo>
                    <a:pt x="3" y="20"/>
                    <a:pt x="0" y="15"/>
                    <a:pt x="0" y="9"/>
                  </a:cubicBezTo>
                  <a:cubicBezTo>
                    <a:pt x="1" y="4"/>
                    <a:pt x="7" y="0"/>
                    <a:pt x="12"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4" name="Freeform 59"/>
            <p:cNvSpPr/>
            <p:nvPr/>
          </p:nvSpPr>
          <p:spPr bwMode="auto">
            <a:xfrm>
              <a:off x="3868" y="3524"/>
              <a:ext cx="54" cy="56"/>
            </a:xfrm>
            <a:custGeom>
              <a:avLst/>
              <a:gdLst>
                <a:gd name="T0" fmla="*/ 16 w 27"/>
                <a:gd name="T1" fmla="*/ 2 h 28"/>
                <a:gd name="T2" fmla="*/ 26 w 27"/>
                <a:gd name="T3" fmla="*/ 16 h 28"/>
                <a:gd name="T4" fmla="*/ 11 w 27"/>
                <a:gd name="T5" fmla="*/ 27 h 28"/>
                <a:gd name="T6" fmla="*/ 1 w 27"/>
                <a:gd name="T7" fmla="*/ 12 h 28"/>
                <a:gd name="T8" fmla="*/ 16 w 27"/>
                <a:gd name="T9" fmla="*/ 2 h 28"/>
              </a:gdLst>
              <a:ahLst/>
              <a:cxnLst>
                <a:cxn ang="0">
                  <a:pos x="T0" y="T1"/>
                </a:cxn>
                <a:cxn ang="0">
                  <a:pos x="T2" y="T3"/>
                </a:cxn>
                <a:cxn ang="0">
                  <a:pos x="T4" y="T5"/>
                </a:cxn>
                <a:cxn ang="0">
                  <a:pos x="T6" y="T7"/>
                </a:cxn>
                <a:cxn ang="0">
                  <a:pos x="T8" y="T9"/>
                </a:cxn>
              </a:cxnLst>
              <a:rect l="0" t="0" r="r" b="b"/>
              <a:pathLst>
                <a:path w="27" h="28">
                  <a:moveTo>
                    <a:pt x="16" y="2"/>
                  </a:moveTo>
                  <a:cubicBezTo>
                    <a:pt x="23" y="3"/>
                    <a:pt x="27" y="9"/>
                    <a:pt x="26" y="16"/>
                  </a:cubicBezTo>
                  <a:cubicBezTo>
                    <a:pt x="25" y="23"/>
                    <a:pt x="18" y="28"/>
                    <a:pt x="11" y="27"/>
                  </a:cubicBezTo>
                  <a:cubicBezTo>
                    <a:pt x="5" y="25"/>
                    <a:pt x="0" y="19"/>
                    <a:pt x="1" y="12"/>
                  </a:cubicBezTo>
                  <a:cubicBezTo>
                    <a:pt x="2" y="5"/>
                    <a:pt x="9" y="0"/>
                    <a:pt x="16" y="2"/>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5" name="Freeform 60"/>
            <p:cNvSpPr/>
            <p:nvPr/>
          </p:nvSpPr>
          <p:spPr bwMode="auto">
            <a:xfrm>
              <a:off x="4894" y="4290"/>
              <a:ext cx="33" cy="32"/>
            </a:xfrm>
            <a:custGeom>
              <a:avLst/>
              <a:gdLst>
                <a:gd name="T0" fmla="*/ 9 w 16"/>
                <a:gd name="T1" fmla="*/ 1 h 16"/>
                <a:gd name="T2" fmla="*/ 15 w 16"/>
                <a:gd name="T3" fmla="*/ 9 h 16"/>
                <a:gd name="T4" fmla="*/ 7 w 16"/>
                <a:gd name="T5" fmla="*/ 16 h 16"/>
                <a:gd name="T6" fmla="*/ 0 w 16"/>
                <a:gd name="T7" fmla="*/ 7 h 16"/>
                <a:gd name="T8" fmla="*/ 9 w 16"/>
                <a:gd name="T9" fmla="*/ 1 h 16"/>
              </a:gdLst>
              <a:ahLst/>
              <a:cxnLst>
                <a:cxn ang="0">
                  <a:pos x="T0" y="T1"/>
                </a:cxn>
                <a:cxn ang="0">
                  <a:pos x="T2" y="T3"/>
                </a:cxn>
                <a:cxn ang="0">
                  <a:pos x="T4" y="T5"/>
                </a:cxn>
                <a:cxn ang="0">
                  <a:pos x="T6" y="T7"/>
                </a:cxn>
                <a:cxn ang="0">
                  <a:pos x="T8" y="T9"/>
                </a:cxn>
              </a:cxnLst>
              <a:rect l="0" t="0" r="r" b="b"/>
              <a:pathLst>
                <a:path w="16" h="16">
                  <a:moveTo>
                    <a:pt x="9" y="1"/>
                  </a:moveTo>
                  <a:cubicBezTo>
                    <a:pt x="13" y="1"/>
                    <a:pt x="16" y="5"/>
                    <a:pt x="15" y="9"/>
                  </a:cubicBezTo>
                  <a:cubicBezTo>
                    <a:pt x="15" y="14"/>
                    <a:pt x="11" y="16"/>
                    <a:pt x="7" y="16"/>
                  </a:cubicBezTo>
                  <a:cubicBezTo>
                    <a:pt x="3" y="15"/>
                    <a:pt x="0" y="11"/>
                    <a:pt x="0" y="7"/>
                  </a:cubicBezTo>
                  <a:cubicBezTo>
                    <a:pt x="1" y="3"/>
                    <a:pt x="5" y="0"/>
                    <a:pt x="9" y="1"/>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6" name="Freeform 61"/>
            <p:cNvSpPr/>
            <p:nvPr/>
          </p:nvSpPr>
          <p:spPr bwMode="auto">
            <a:xfrm>
              <a:off x="4210" y="1651"/>
              <a:ext cx="58" cy="58"/>
            </a:xfrm>
            <a:custGeom>
              <a:avLst/>
              <a:gdLst>
                <a:gd name="T0" fmla="*/ 13 w 29"/>
                <a:gd name="T1" fmla="*/ 28 h 29"/>
                <a:gd name="T2" fmla="*/ 1 w 29"/>
                <a:gd name="T3" fmla="*/ 13 h 29"/>
                <a:gd name="T4" fmla="*/ 16 w 29"/>
                <a:gd name="T5" fmla="*/ 1 h 29"/>
                <a:gd name="T6" fmla="*/ 28 w 29"/>
                <a:gd name="T7" fmla="*/ 16 h 29"/>
                <a:gd name="T8" fmla="*/ 13 w 29"/>
                <a:gd name="T9" fmla="*/ 28 h 29"/>
              </a:gdLst>
              <a:ahLst/>
              <a:cxnLst>
                <a:cxn ang="0">
                  <a:pos x="T0" y="T1"/>
                </a:cxn>
                <a:cxn ang="0">
                  <a:pos x="T2" y="T3"/>
                </a:cxn>
                <a:cxn ang="0">
                  <a:pos x="T4" y="T5"/>
                </a:cxn>
                <a:cxn ang="0">
                  <a:pos x="T6" y="T7"/>
                </a:cxn>
                <a:cxn ang="0">
                  <a:pos x="T8" y="T9"/>
                </a:cxn>
              </a:cxnLst>
              <a:rect l="0" t="0" r="r" b="b"/>
              <a:pathLst>
                <a:path w="29" h="29">
                  <a:moveTo>
                    <a:pt x="13" y="28"/>
                  </a:moveTo>
                  <a:cubicBezTo>
                    <a:pt x="6" y="28"/>
                    <a:pt x="0" y="21"/>
                    <a:pt x="1" y="13"/>
                  </a:cubicBezTo>
                  <a:cubicBezTo>
                    <a:pt x="2" y="6"/>
                    <a:pt x="9" y="0"/>
                    <a:pt x="16" y="1"/>
                  </a:cubicBezTo>
                  <a:cubicBezTo>
                    <a:pt x="24" y="2"/>
                    <a:pt x="29" y="8"/>
                    <a:pt x="28" y="16"/>
                  </a:cubicBezTo>
                  <a:cubicBezTo>
                    <a:pt x="28" y="24"/>
                    <a:pt x="21" y="29"/>
                    <a:pt x="13" y="28"/>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7" name="Freeform 62"/>
            <p:cNvSpPr/>
            <p:nvPr/>
          </p:nvSpPr>
          <p:spPr bwMode="auto">
            <a:xfrm>
              <a:off x="4894" y="2385"/>
              <a:ext cx="41" cy="38"/>
            </a:xfrm>
            <a:custGeom>
              <a:avLst/>
              <a:gdLst>
                <a:gd name="T0" fmla="*/ 9 w 20"/>
                <a:gd name="T1" fmla="*/ 19 h 19"/>
                <a:gd name="T2" fmla="*/ 1 w 20"/>
                <a:gd name="T3" fmla="*/ 9 h 19"/>
                <a:gd name="T4" fmla="*/ 11 w 20"/>
                <a:gd name="T5" fmla="*/ 0 h 19"/>
                <a:gd name="T6" fmla="*/ 19 w 20"/>
                <a:gd name="T7" fmla="*/ 10 h 19"/>
                <a:gd name="T8" fmla="*/ 9 w 20"/>
                <a:gd name="T9" fmla="*/ 19 h 19"/>
              </a:gdLst>
              <a:ahLst/>
              <a:cxnLst>
                <a:cxn ang="0">
                  <a:pos x="T0" y="T1"/>
                </a:cxn>
                <a:cxn ang="0">
                  <a:pos x="T2" y="T3"/>
                </a:cxn>
                <a:cxn ang="0">
                  <a:pos x="T4" y="T5"/>
                </a:cxn>
                <a:cxn ang="0">
                  <a:pos x="T6" y="T7"/>
                </a:cxn>
                <a:cxn ang="0">
                  <a:pos x="T8" y="T9"/>
                </a:cxn>
              </a:cxnLst>
              <a:rect l="0" t="0" r="r" b="b"/>
              <a:pathLst>
                <a:path w="20" h="19">
                  <a:moveTo>
                    <a:pt x="9" y="19"/>
                  </a:moveTo>
                  <a:cubicBezTo>
                    <a:pt x="4" y="18"/>
                    <a:pt x="0" y="14"/>
                    <a:pt x="1" y="9"/>
                  </a:cubicBezTo>
                  <a:cubicBezTo>
                    <a:pt x="1" y="3"/>
                    <a:pt x="6" y="0"/>
                    <a:pt x="11" y="0"/>
                  </a:cubicBezTo>
                  <a:cubicBezTo>
                    <a:pt x="16" y="1"/>
                    <a:pt x="20" y="5"/>
                    <a:pt x="19" y="10"/>
                  </a:cubicBezTo>
                  <a:cubicBezTo>
                    <a:pt x="19" y="16"/>
                    <a:pt x="14" y="19"/>
                    <a:pt x="9" y="19"/>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8" name="Freeform 63"/>
            <p:cNvSpPr/>
            <p:nvPr/>
          </p:nvSpPr>
          <p:spPr bwMode="auto">
            <a:xfrm>
              <a:off x="3645" y="935"/>
              <a:ext cx="58" cy="58"/>
            </a:xfrm>
            <a:custGeom>
              <a:avLst/>
              <a:gdLst>
                <a:gd name="T0" fmla="*/ 13 w 29"/>
                <a:gd name="T1" fmla="*/ 28 h 29"/>
                <a:gd name="T2" fmla="*/ 1 w 29"/>
                <a:gd name="T3" fmla="*/ 13 h 29"/>
                <a:gd name="T4" fmla="*/ 16 w 29"/>
                <a:gd name="T5" fmla="*/ 0 h 29"/>
                <a:gd name="T6" fmla="*/ 29 w 29"/>
                <a:gd name="T7" fmla="*/ 16 h 29"/>
                <a:gd name="T8" fmla="*/ 13 w 29"/>
                <a:gd name="T9" fmla="*/ 28 h 29"/>
              </a:gdLst>
              <a:ahLst/>
              <a:cxnLst>
                <a:cxn ang="0">
                  <a:pos x="T0" y="T1"/>
                </a:cxn>
                <a:cxn ang="0">
                  <a:pos x="T2" y="T3"/>
                </a:cxn>
                <a:cxn ang="0">
                  <a:pos x="T4" y="T5"/>
                </a:cxn>
                <a:cxn ang="0">
                  <a:pos x="T6" y="T7"/>
                </a:cxn>
                <a:cxn ang="0">
                  <a:pos x="T8" y="T9"/>
                </a:cxn>
              </a:cxnLst>
              <a:rect l="0" t="0" r="r" b="b"/>
              <a:pathLst>
                <a:path w="29" h="29">
                  <a:moveTo>
                    <a:pt x="13" y="28"/>
                  </a:moveTo>
                  <a:cubicBezTo>
                    <a:pt x="6" y="27"/>
                    <a:pt x="0" y="20"/>
                    <a:pt x="1" y="13"/>
                  </a:cubicBezTo>
                  <a:cubicBezTo>
                    <a:pt x="2" y="5"/>
                    <a:pt x="9" y="0"/>
                    <a:pt x="16" y="0"/>
                  </a:cubicBezTo>
                  <a:cubicBezTo>
                    <a:pt x="24" y="1"/>
                    <a:pt x="29" y="8"/>
                    <a:pt x="29" y="16"/>
                  </a:cubicBezTo>
                  <a:cubicBezTo>
                    <a:pt x="28" y="23"/>
                    <a:pt x="21" y="29"/>
                    <a:pt x="13" y="28"/>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99" name="Freeform 64"/>
            <p:cNvSpPr/>
            <p:nvPr/>
          </p:nvSpPr>
          <p:spPr bwMode="auto">
            <a:xfrm>
              <a:off x="4258" y="2730"/>
              <a:ext cx="70" cy="70"/>
            </a:xfrm>
            <a:custGeom>
              <a:avLst/>
              <a:gdLst>
                <a:gd name="T0" fmla="*/ 16 w 35"/>
                <a:gd name="T1" fmla="*/ 34 h 35"/>
                <a:gd name="T2" fmla="*/ 1 w 35"/>
                <a:gd name="T3" fmla="*/ 16 h 35"/>
                <a:gd name="T4" fmla="*/ 19 w 35"/>
                <a:gd name="T5" fmla="*/ 1 h 35"/>
                <a:gd name="T6" fmla="*/ 34 w 35"/>
                <a:gd name="T7" fmla="*/ 19 h 35"/>
                <a:gd name="T8" fmla="*/ 16 w 35"/>
                <a:gd name="T9" fmla="*/ 34 h 35"/>
              </a:gdLst>
              <a:ahLst/>
              <a:cxnLst>
                <a:cxn ang="0">
                  <a:pos x="T0" y="T1"/>
                </a:cxn>
                <a:cxn ang="0">
                  <a:pos x="T2" y="T3"/>
                </a:cxn>
                <a:cxn ang="0">
                  <a:pos x="T4" y="T5"/>
                </a:cxn>
                <a:cxn ang="0">
                  <a:pos x="T6" y="T7"/>
                </a:cxn>
                <a:cxn ang="0">
                  <a:pos x="T8" y="T9"/>
                </a:cxn>
              </a:cxnLst>
              <a:rect l="0" t="0" r="r" b="b"/>
              <a:pathLst>
                <a:path w="35" h="35">
                  <a:moveTo>
                    <a:pt x="16" y="34"/>
                  </a:moveTo>
                  <a:cubicBezTo>
                    <a:pt x="7" y="34"/>
                    <a:pt x="0" y="25"/>
                    <a:pt x="1" y="16"/>
                  </a:cubicBezTo>
                  <a:cubicBezTo>
                    <a:pt x="2" y="7"/>
                    <a:pt x="10" y="0"/>
                    <a:pt x="19" y="1"/>
                  </a:cubicBezTo>
                  <a:cubicBezTo>
                    <a:pt x="29" y="2"/>
                    <a:pt x="35" y="10"/>
                    <a:pt x="34" y="19"/>
                  </a:cubicBezTo>
                  <a:cubicBezTo>
                    <a:pt x="34" y="29"/>
                    <a:pt x="25" y="35"/>
                    <a:pt x="16" y="34"/>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1" name="Freeform 65"/>
            <p:cNvSpPr/>
            <p:nvPr/>
          </p:nvSpPr>
          <p:spPr bwMode="auto">
            <a:xfrm>
              <a:off x="2996" y="1031"/>
              <a:ext cx="49" cy="48"/>
            </a:xfrm>
            <a:custGeom>
              <a:avLst/>
              <a:gdLst>
                <a:gd name="T0" fmla="*/ 11 w 24"/>
                <a:gd name="T1" fmla="*/ 23 h 24"/>
                <a:gd name="T2" fmla="*/ 1 w 24"/>
                <a:gd name="T3" fmla="*/ 11 h 24"/>
                <a:gd name="T4" fmla="*/ 13 w 24"/>
                <a:gd name="T5" fmla="*/ 1 h 24"/>
                <a:gd name="T6" fmla="*/ 23 w 24"/>
                <a:gd name="T7" fmla="*/ 13 h 24"/>
                <a:gd name="T8" fmla="*/ 11 w 24"/>
                <a:gd name="T9" fmla="*/ 23 h 24"/>
              </a:gdLst>
              <a:ahLst/>
              <a:cxnLst>
                <a:cxn ang="0">
                  <a:pos x="T0" y="T1"/>
                </a:cxn>
                <a:cxn ang="0">
                  <a:pos x="T2" y="T3"/>
                </a:cxn>
                <a:cxn ang="0">
                  <a:pos x="T4" y="T5"/>
                </a:cxn>
                <a:cxn ang="0">
                  <a:pos x="T6" y="T7"/>
                </a:cxn>
                <a:cxn ang="0">
                  <a:pos x="T8" y="T9"/>
                </a:cxn>
              </a:cxnLst>
              <a:rect l="0" t="0" r="r" b="b"/>
              <a:pathLst>
                <a:path w="24" h="24">
                  <a:moveTo>
                    <a:pt x="11" y="23"/>
                  </a:moveTo>
                  <a:cubicBezTo>
                    <a:pt x="5" y="22"/>
                    <a:pt x="0" y="17"/>
                    <a:pt x="1" y="11"/>
                  </a:cubicBezTo>
                  <a:cubicBezTo>
                    <a:pt x="2" y="5"/>
                    <a:pt x="7" y="0"/>
                    <a:pt x="13" y="1"/>
                  </a:cubicBezTo>
                  <a:cubicBezTo>
                    <a:pt x="20" y="1"/>
                    <a:pt x="24" y="7"/>
                    <a:pt x="23" y="13"/>
                  </a:cubicBezTo>
                  <a:cubicBezTo>
                    <a:pt x="23" y="19"/>
                    <a:pt x="17" y="24"/>
                    <a:pt x="11"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1" name="Freeform 66"/>
            <p:cNvSpPr/>
            <p:nvPr/>
          </p:nvSpPr>
          <p:spPr bwMode="auto">
            <a:xfrm>
              <a:off x="3346" y="983"/>
              <a:ext cx="46" cy="46"/>
            </a:xfrm>
            <a:custGeom>
              <a:avLst/>
              <a:gdLst>
                <a:gd name="T0" fmla="*/ 10 w 23"/>
                <a:gd name="T1" fmla="*/ 23 h 23"/>
                <a:gd name="T2" fmla="*/ 0 w 23"/>
                <a:gd name="T3" fmla="*/ 10 h 23"/>
                <a:gd name="T4" fmla="*/ 13 w 23"/>
                <a:gd name="T5" fmla="*/ 0 h 23"/>
                <a:gd name="T6" fmla="*/ 23 w 23"/>
                <a:gd name="T7" fmla="*/ 13 h 23"/>
                <a:gd name="T8" fmla="*/ 10 w 23"/>
                <a:gd name="T9" fmla="*/ 23 h 23"/>
              </a:gdLst>
              <a:ahLst/>
              <a:cxnLst>
                <a:cxn ang="0">
                  <a:pos x="T0" y="T1"/>
                </a:cxn>
                <a:cxn ang="0">
                  <a:pos x="T2" y="T3"/>
                </a:cxn>
                <a:cxn ang="0">
                  <a:pos x="T4" y="T5"/>
                </a:cxn>
                <a:cxn ang="0">
                  <a:pos x="T6" y="T7"/>
                </a:cxn>
                <a:cxn ang="0">
                  <a:pos x="T8" y="T9"/>
                </a:cxn>
              </a:cxnLst>
              <a:rect l="0" t="0" r="r" b="b"/>
              <a:pathLst>
                <a:path w="23" h="23">
                  <a:moveTo>
                    <a:pt x="10" y="23"/>
                  </a:moveTo>
                  <a:cubicBezTo>
                    <a:pt x="4" y="22"/>
                    <a:pt x="0" y="17"/>
                    <a:pt x="0" y="10"/>
                  </a:cubicBezTo>
                  <a:cubicBezTo>
                    <a:pt x="1" y="4"/>
                    <a:pt x="6" y="0"/>
                    <a:pt x="13" y="0"/>
                  </a:cubicBezTo>
                  <a:cubicBezTo>
                    <a:pt x="19" y="1"/>
                    <a:pt x="23" y="6"/>
                    <a:pt x="23" y="13"/>
                  </a:cubicBezTo>
                  <a:cubicBezTo>
                    <a:pt x="22" y="19"/>
                    <a:pt x="17" y="23"/>
                    <a:pt x="10"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2" name="Freeform 67"/>
            <p:cNvSpPr/>
            <p:nvPr/>
          </p:nvSpPr>
          <p:spPr bwMode="auto">
            <a:xfrm>
              <a:off x="3306" y="2796"/>
              <a:ext cx="52" cy="54"/>
            </a:xfrm>
            <a:custGeom>
              <a:avLst/>
              <a:gdLst>
                <a:gd name="T0" fmla="*/ 12 w 26"/>
                <a:gd name="T1" fmla="*/ 26 h 27"/>
                <a:gd name="T2" fmla="*/ 1 w 26"/>
                <a:gd name="T3" fmla="*/ 12 h 27"/>
                <a:gd name="T4" fmla="*/ 15 w 26"/>
                <a:gd name="T5" fmla="*/ 1 h 27"/>
                <a:gd name="T6" fmla="*/ 26 w 26"/>
                <a:gd name="T7" fmla="*/ 15 h 27"/>
                <a:gd name="T8" fmla="*/ 12 w 26"/>
                <a:gd name="T9" fmla="*/ 26 h 27"/>
              </a:gdLst>
              <a:ahLst/>
              <a:cxnLst>
                <a:cxn ang="0">
                  <a:pos x="T0" y="T1"/>
                </a:cxn>
                <a:cxn ang="0">
                  <a:pos x="T2" y="T3"/>
                </a:cxn>
                <a:cxn ang="0">
                  <a:pos x="T4" y="T5"/>
                </a:cxn>
                <a:cxn ang="0">
                  <a:pos x="T6" y="T7"/>
                </a:cxn>
                <a:cxn ang="0">
                  <a:pos x="T8" y="T9"/>
                </a:cxn>
              </a:cxnLst>
              <a:rect l="0" t="0" r="r" b="b"/>
              <a:pathLst>
                <a:path w="26" h="27">
                  <a:moveTo>
                    <a:pt x="12" y="26"/>
                  </a:moveTo>
                  <a:cubicBezTo>
                    <a:pt x="5" y="25"/>
                    <a:pt x="0" y="19"/>
                    <a:pt x="1" y="12"/>
                  </a:cubicBezTo>
                  <a:cubicBezTo>
                    <a:pt x="2" y="5"/>
                    <a:pt x="8" y="0"/>
                    <a:pt x="15" y="1"/>
                  </a:cubicBezTo>
                  <a:cubicBezTo>
                    <a:pt x="21" y="2"/>
                    <a:pt x="26" y="8"/>
                    <a:pt x="26" y="15"/>
                  </a:cubicBezTo>
                  <a:cubicBezTo>
                    <a:pt x="25" y="22"/>
                    <a:pt x="19" y="27"/>
                    <a:pt x="12" y="26"/>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3" name="Freeform 68"/>
            <p:cNvSpPr/>
            <p:nvPr/>
          </p:nvSpPr>
          <p:spPr bwMode="auto">
            <a:xfrm>
              <a:off x="3724" y="3512"/>
              <a:ext cx="48" cy="48"/>
            </a:xfrm>
            <a:custGeom>
              <a:avLst/>
              <a:gdLst>
                <a:gd name="T0" fmla="*/ 11 w 24"/>
                <a:gd name="T1" fmla="*/ 23 h 24"/>
                <a:gd name="T2" fmla="*/ 1 w 24"/>
                <a:gd name="T3" fmla="*/ 11 h 24"/>
                <a:gd name="T4" fmla="*/ 13 w 24"/>
                <a:gd name="T5" fmla="*/ 1 h 24"/>
                <a:gd name="T6" fmla="*/ 23 w 24"/>
                <a:gd name="T7" fmla="*/ 13 h 24"/>
                <a:gd name="T8" fmla="*/ 11 w 24"/>
                <a:gd name="T9" fmla="*/ 23 h 24"/>
              </a:gdLst>
              <a:ahLst/>
              <a:cxnLst>
                <a:cxn ang="0">
                  <a:pos x="T0" y="T1"/>
                </a:cxn>
                <a:cxn ang="0">
                  <a:pos x="T2" y="T3"/>
                </a:cxn>
                <a:cxn ang="0">
                  <a:pos x="T4" y="T5"/>
                </a:cxn>
                <a:cxn ang="0">
                  <a:pos x="T6" y="T7"/>
                </a:cxn>
                <a:cxn ang="0">
                  <a:pos x="T8" y="T9"/>
                </a:cxn>
              </a:cxnLst>
              <a:rect l="0" t="0" r="r" b="b"/>
              <a:pathLst>
                <a:path w="24" h="24">
                  <a:moveTo>
                    <a:pt x="11" y="23"/>
                  </a:moveTo>
                  <a:cubicBezTo>
                    <a:pt x="5" y="23"/>
                    <a:pt x="0" y="17"/>
                    <a:pt x="1" y="11"/>
                  </a:cubicBezTo>
                  <a:cubicBezTo>
                    <a:pt x="2" y="5"/>
                    <a:pt x="7" y="0"/>
                    <a:pt x="13" y="1"/>
                  </a:cubicBezTo>
                  <a:cubicBezTo>
                    <a:pt x="20" y="1"/>
                    <a:pt x="24" y="7"/>
                    <a:pt x="23" y="13"/>
                  </a:cubicBezTo>
                  <a:cubicBezTo>
                    <a:pt x="23" y="19"/>
                    <a:pt x="17" y="24"/>
                    <a:pt x="11"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4" name="Freeform 69"/>
            <p:cNvSpPr/>
            <p:nvPr/>
          </p:nvSpPr>
          <p:spPr bwMode="auto">
            <a:xfrm>
              <a:off x="4605" y="2385"/>
              <a:ext cx="46" cy="46"/>
            </a:xfrm>
            <a:custGeom>
              <a:avLst/>
              <a:gdLst>
                <a:gd name="T0" fmla="*/ 10 w 23"/>
                <a:gd name="T1" fmla="*/ 23 h 23"/>
                <a:gd name="T2" fmla="*/ 0 w 23"/>
                <a:gd name="T3" fmla="*/ 10 h 23"/>
                <a:gd name="T4" fmla="*/ 13 w 23"/>
                <a:gd name="T5" fmla="*/ 0 h 23"/>
                <a:gd name="T6" fmla="*/ 23 w 23"/>
                <a:gd name="T7" fmla="*/ 13 h 23"/>
                <a:gd name="T8" fmla="*/ 10 w 23"/>
                <a:gd name="T9" fmla="*/ 23 h 23"/>
              </a:gdLst>
              <a:ahLst/>
              <a:cxnLst>
                <a:cxn ang="0">
                  <a:pos x="T0" y="T1"/>
                </a:cxn>
                <a:cxn ang="0">
                  <a:pos x="T2" y="T3"/>
                </a:cxn>
                <a:cxn ang="0">
                  <a:pos x="T4" y="T5"/>
                </a:cxn>
                <a:cxn ang="0">
                  <a:pos x="T6" y="T7"/>
                </a:cxn>
                <a:cxn ang="0">
                  <a:pos x="T8" y="T9"/>
                </a:cxn>
              </a:cxnLst>
              <a:rect l="0" t="0" r="r" b="b"/>
              <a:pathLst>
                <a:path w="23" h="23">
                  <a:moveTo>
                    <a:pt x="10" y="23"/>
                  </a:moveTo>
                  <a:cubicBezTo>
                    <a:pt x="4" y="22"/>
                    <a:pt x="0" y="17"/>
                    <a:pt x="0" y="10"/>
                  </a:cubicBezTo>
                  <a:cubicBezTo>
                    <a:pt x="1" y="4"/>
                    <a:pt x="6" y="0"/>
                    <a:pt x="13" y="0"/>
                  </a:cubicBezTo>
                  <a:cubicBezTo>
                    <a:pt x="19" y="1"/>
                    <a:pt x="23" y="7"/>
                    <a:pt x="23" y="13"/>
                  </a:cubicBezTo>
                  <a:cubicBezTo>
                    <a:pt x="22" y="19"/>
                    <a:pt x="17" y="23"/>
                    <a:pt x="10"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5" name="Freeform 70"/>
            <p:cNvSpPr/>
            <p:nvPr/>
          </p:nvSpPr>
          <p:spPr bwMode="auto">
            <a:xfrm>
              <a:off x="4533" y="1717"/>
              <a:ext cx="48" cy="48"/>
            </a:xfrm>
            <a:custGeom>
              <a:avLst/>
              <a:gdLst>
                <a:gd name="T0" fmla="*/ 11 w 24"/>
                <a:gd name="T1" fmla="*/ 23 h 24"/>
                <a:gd name="T2" fmla="*/ 1 w 24"/>
                <a:gd name="T3" fmla="*/ 11 h 24"/>
                <a:gd name="T4" fmla="*/ 13 w 24"/>
                <a:gd name="T5" fmla="*/ 0 h 24"/>
                <a:gd name="T6" fmla="*/ 23 w 24"/>
                <a:gd name="T7" fmla="*/ 13 h 24"/>
                <a:gd name="T8" fmla="*/ 11 w 24"/>
                <a:gd name="T9" fmla="*/ 23 h 24"/>
              </a:gdLst>
              <a:ahLst/>
              <a:cxnLst>
                <a:cxn ang="0">
                  <a:pos x="T0" y="T1"/>
                </a:cxn>
                <a:cxn ang="0">
                  <a:pos x="T2" y="T3"/>
                </a:cxn>
                <a:cxn ang="0">
                  <a:pos x="T4" y="T5"/>
                </a:cxn>
                <a:cxn ang="0">
                  <a:pos x="T6" y="T7"/>
                </a:cxn>
                <a:cxn ang="0">
                  <a:pos x="T8" y="T9"/>
                </a:cxn>
              </a:cxnLst>
              <a:rect l="0" t="0" r="r" b="b"/>
              <a:pathLst>
                <a:path w="24" h="24">
                  <a:moveTo>
                    <a:pt x="11" y="23"/>
                  </a:moveTo>
                  <a:cubicBezTo>
                    <a:pt x="5" y="22"/>
                    <a:pt x="0" y="17"/>
                    <a:pt x="1" y="11"/>
                  </a:cubicBezTo>
                  <a:cubicBezTo>
                    <a:pt x="2" y="4"/>
                    <a:pt x="7" y="0"/>
                    <a:pt x="13" y="0"/>
                  </a:cubicBezTo>
                  <a:cubicBezTo>
                    <a:pt x="19" y="1"/>
                    <a:pt x="24" y="7"/>
                    <a:pt x="23" y="13"/>
                  </a:cubicBezTo>
                  <a:cubicBezTo>
                    <a:pt x="23" y="19"/>
                    <a:pt x="17" y="24"/>
                    <a:pt x="11"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6" name="Freeform 71"/>
            <p:cNvSpPr/>
            <p:nvPr/>
          </p:nvSpPr>
          <p:spPr bwMode="auto">
            <a:xfrm>
              <a:off x="4812" y="2724"/>
              <a:ext cx="48" cy="48"/>
            </a:xfrm>
            <a:custGeom>
              <a:avLst/>
              <a:gdLst>
                <a:gd name="T0" fmla="*/ 11 w 24"/>
                <a:gd name="T1" fmla="*/ 23 h 24"/>
                <a:gd name="T2" fmla="*/ 1 w 24"/>
                <a:gd name="T3" fmla="*/ 11 h 24"/>
                <a:gd name="T4" fmla="*/ 13 w 24"/>
                <a:gd name="T5" fmla="*/ 1 h 24"/>
                <a:gd name="T6" fmla="*/ 24 w 24"/>
                <a:gd name="T7" fmla="*/ 13 h 24"/>
                <a:gd name="T8" fmla="*/ 11 w 24"/>
                <a:gd name="T9" fmla="*/ 23 h 24"/>
              </a:gdLst>
              <a:ahLst/>
              <a:cxnLst>
                <a:cxn ang="0">
                  <a:pos x="T0" y="T1"/>
                </a:cxn>
                <a:cxn ang="0">
                  <a:pos x="T2" y="T3"/>
                </a:cxn>
                <a:cxn ang="0">
                  <a:pos x="T4" y="T5"/>
                </a:cxn>
                <a:cxn ang="0">
                  <a:pos x="T6" y="T7"/>
                </a:cxn>
                <a:cxn ang="0">
                  <a:pos x="T8" y="T9"/>
                </a:cxn>
              </a:cxnLst>
              <a:rect l="0" t="0" r="r" b="b"/>
              <a:pathLst>
                <a:path w="24" h="24">
                  <a:moveTo>
                    <a:pt x="11" y="23"/>
                  </a:moveTo>
                  <a:cubicBezTo>
                    <a:pt x="5" y="23"/>
                    <a:pt x="0" y="17"/>
                    <a:pt x="1" y="11"/>
                  </a:cubicBezTo>
                  <a:cubicBezTo>
                    <a:pt x="2" y="5"/>
                    <a:pt x="7" y="0"/>
                    <a:pt x="13" y="1"/>
                  </a:cubicBezTo>
                  <a:cubicBezTo>
                    <a:pt x="20" y="2"/>
                    <a:pt x="24" y="7"/>
                    <a:pt x="24" y="13"/>
                  </a:cubicBezTo>
                  <a:cubicBezTo>
                    <a:pt x="23" y="20"/>
                    <a:pt x="17" y="24"/>
                    <a:pt x="11"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7" name="Freeform 72"/>
            <p:cNvSpPr/>
            <p:nvPr/>
          </p:nvSpPr>
          <p:spPr bwMode="auto">
            <a:xfrm>
              <a:off x="3790" y="2587"/>
              <a:ext cx="48" cy="46"/>
            </a:xfrm>
            <a:custGeom>
              <a:avLst/>
              <a:gdLst>
                <a:gd name="T0" fmla="*/ 11 w 24"/>
                <a:gd name="T1" fmla="*/ 23 h 23"/>
                <a:gd name="T2" fmla="*/ 1 w 24"/>
                <a:gd name="T3" fmla="*/ 10 h 23"/>
                <a:gd name="T4" fmla="*/ 13 w 24"/>
                <a:gd name="T5" fmla="*/ 0 h 23"/>
                <a:gd name="T6" fmla="*/ 23 w 24"/>
                <a:gd name="T7" fmla="*/ 13 h 23"/>
                <a:gd name="T8" fmla="*/ 11 w 24"/>
                <a:gd name="T9" fmla="*/ 23 h 23"/>
              </a:gdLst>
              <a:ahLst/>
              <a:cxnLst>
                <a:cxn ang="0">
                  <a:pos x="T0" y="T1"/>
                </a:cxn>
                <a:cxn ang="0">
                  <a:pos x="T2" y="T3"/>
                </a:cxn>
                <a:cxn ang="0">
                  <a:pos x="T4" y="T5"/>
                </a:cxn>
                <a:cxn ang="0">
                  <a:pos x="T6" y="T7"/>
                </a:cxn>
                <a:cxn ang="0">
                  <a:pos x="T8" y="T9"/>
                </a:cxn>
              </a:cxnLst>
              <a:rect l="0" t="0" r="r" b="b"/>
              <a:pathLst>
                <a:path w="24" h="23">
                  <a:moveTo>
                    <a:pt x="11" y="23"/>
                  </a:moveTo>
                  <a:cubicBezTo>
                    <a:pt x="5" y="22"/>
                    <a:pt x="0" y="17"/>
                    <a:pt x="1" y="10"/>
                  </a:cubicBezTo>
                  <a:cubicBezTo>
                    <a:pt x="1" y="4"/>
                    <a:pt x="7" y="0"/>
                    <a:pt x="13" y="0"/>
                  </a:cubicBezTo>
                  <a:cubicBezTo>
                    <a:pt x="19" y="1"/>
                    <a:pt x="24" y="6"/>
                    <a:pt x="23" y="13"/>
                  </a:cubicBezTo>
                  <a:cubicBezTo>
                    <a:pt x="22" y="19"/>
                    <a:pt x="17" y="23"/>
                    <a:pt x="11" y="23"/>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sp>
          <p:nvSpPr>
            <p:cNvPr id="108" name="Freeform 73"/>
            <p:cNvSpPr/>
            <p:nvPr/>
          </p:nvSpPr>
          <p:spPr bwMode="auto">
            <a:xfrm>
              <a:off x="4712" y="1045"/>
              <a:ext cx="70" cy="70"/>
            </a:xfrm>
            <a:custGeom>
              <a:avLst/>
              <a:gdLst>
                <a:gd name="T0" fmla="*/ 16 w 35"/>
                <a:gd name="T1" fmla="*/ 34 h 35"/>
                <a:gd name="T2" fmla="*/ 1 w 35"/>
                <a:gd name="T3" fmla="*/ 16 h 35"/>
                <a:gd name="T4" fmla="*/ 19 w 35"/>
                <a:gd name="T5" fmla="*/ 1 h 35"/>
                <a:gd name="T6" fmla="*/ 34 w 35"/>
                <a:gd name="T7" fmla="*/ 19 h 35"/>
                <a:gd name="T8" fmla="*/ 16 w 35"/>
                <a:gd name="T9" fmla="*/ 34 h 35"/>
              </a:gdLst>
              <a:ahLst/>
              <a:cxnLst>
                <a:cxn ang="0">
                  <a:pos x="T0" y="T1"/>
                </a:cxn>
                <a:cxn ang="0">
                  <a:pos x="T2" y="T3"/>
                </a:cxn>
                <a:cxn ang="0">
                  <a:pos x="T4" y="T5"/>
                </a:cxn>
                <a:cxn ang="0">
                  <a:pos x="T6" y="T7"/>
                </a:cxn>
                <a:cxn ang="0">
                  <a:pos x="T8" y="T9"/>
                </a:cxn>
              </a:cxnLst>
              <a:rect l="0" t="0" r="r" b="b"/>
              <a:pathLst>
                <a:path w="35" h="35">
                  <a:moveTo>
                    <a:pt x="16" y="34"/>
                  </a:moveTo>
                  <a:cubicBezTo>
                    <a:pt x="7" y="33"/>
                    <a:pt x="0" y="25"/>
                    <a:pt x="1" y="16"/>
                  </a:cubicBezTo>
                  <a:cubicBezTo>
                    <a:pt x="2" y="7"/>
                    <a:pt x="10" y="0"/>
                    <a:pt x="19" y="1"/>
                  </a:cubicBezTo>
                  <a:cubicBezTo>
                    <a:pt x="29" y="2"/>
                    <a:pt x="35" y="10"/>
                    <a:pt x="34" y="19"/>
                  </a:cubicBezTo>
                  <a:cubicBezTo>
                    <a:pt x="33" y="29"/>
                    <a:pt x="25" y="35"/>
                    <a:pt x="16" y="34"/>
                  </a:cubicBezTo>
                  <a:close/>
                </a:path>
              </a:pathLst>
            </a:custGeom>
            <a:grpFill/>
            <a:ln w="9525">
              <a:solidFill>
                <a:srgbClr val="46C4FC">
                  <a:alpha val="3000"/>
                </a:srgbClr>
              </a:solidFill>
              <a:round/>
            </a:ln>
          </p:spPr>
          <p:txBody>
            <a:bodyPr vert="horz" wrap="square" lIns="156825" tIns="78412" rIns="156825" bIns="78412" numCol="1" anchor="t" anchorCtr="0" compatLnSpc="1"/>
            <a:lstStyle/>
            <a:p>
              <a:pPr algn="l" defTabSz="1821815" hangingPunct="1">
                <a:lnSpc>
                  <a:spcPct val="100000"/>
                </a:lnSpc>
                <a:spcBef>
                  <a:spcPts val="0"/>
                </a:spcBef>
                <a:defRPr/>
              </a:pPr>
              <a:endParaRPr lang="zh-CN" altLang="en-US" sz="3090" kern="1200">
                <a:solidFill>
                  <a:prstClr val="black"/>
                </a:solidFill>
                <a:latin typeface="等线" panose="02010600030101010101" charset="-122"/>
                <a:ea typeface="等线" panose="02010600030101010101" charset="-122"/>
                <a:cs typeface="+mn-cs"/>
              </a:endParaRPr>
            </a:p>
          </p:txBody>
        </p:sp>
      </p:grpSp>
      <p:grpSp>
        <p:nvGrpSpPr>
          <p:cNvPr id="112" name="组合 111"/>
          <p:cNvGrpSpPr/>
          <p:nvPr/>
        </p:nvGrpSpPr>
        <p:grpSpPr>
          <a:xfrm>
            <a:off x="8333192" y="5019105"/>
            <a:ext cx="8049566" cy="904517"/>
            <a:chOff x="6320997" y="4601625"/>
            <a:chExt cx="8049566" cy="904517"/>
          </a:xfrm>
        </p:grpSpPr>
        <p:sp>
          <p:nvSpPr>
            <p:cNvPr id="8" name="矩形: 圆角 26"/>
            <p:cNvSpPr/>
            <p:nvPr/>
          </p:nvSpPr>
          <p:spPr>
            <a:xfrm>
              <a:off x="6320997" y="4995058"/>
              <a:ext cx="4385957" cy="511084"/>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9" name="PA_[动画大师]_TextBox 36"/>
            <p:cNvSpPr txBox="1"/>
            <p:nvPr>
              <p:custDataLst>
                <p:tags r:id="rId7"/>
              </p:custDataLst>
            </p:nvPr>
          </p:nvSpPr>
          <p:spPr>
            <a:xfrm>
              <a:off x="7160995" y="4601625"/>
              <a:ext cx="7209568" cy="754502"/>
            </a:xfrm>
            <a:prstGeom prst="rect">
              <a:avLst/>
            </a:prstGeom>
            <a:noFill/>
          </p:spPr>
          <p:txBody>
            <a:bodyPr wrap="square" rtlCol="0">
              <a:spAutoFit/>
            </a:bodyPr>
            <a:lstStyle/>
            <a:p>
              <a:pPr algn="l" defTabSz="708660">
                <a:spcBef>
                  <a:spcPts val="8965"/>
                </a:spcBef>
              </a:pP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航天基金、航天金融</a:t>
              </a:r>
            </a:p>
          </p:txBody>
        </p:sp>
      </p:grpSp>
      <p:grpSp>
        <p:nvGrpSpPr>
          <p:cNvPr id="119" name="组合 118"/>
          <p:cNvGrpSpPr/>
          <p:nvPr/>
        </p:nvGrpSpPr>
        <p:grpSpPr>
          <a:xfrm>
            <a:off x="1541663" y="3222381"/>
            <a:ext cx="8049566" cy="904517"/>
            <a:chOff x="967270" y="4652227"/>
            <a:chExt cx="8049566" cy="904517"/>
          </a:xfrm>
        </p:grpSpPr>
        <p:sp>
          <p:nvSpPr>
            <p:cNvPr id="3" name="矩形: 圆角 26"/>
            <p:cNvSpPr/>
            <p:nvPr/>
          </p:nvSpPr>
          <p:spPr>
            <a:xfrm>
              <a:off x="967270" y="5045660"/>
              <a:ext cx="4385957" cy="511084"/>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7" name="PA_[动画大师]_TextBox 36"/>
            <p:cNvSpPr txBox="1"/>
            <p:nvPr>
              <p:custDataLst>
                <p:tags r:id="rId6"/>
              </p:custDataLst>
            </p:nvPr>
          </p:nvSpPr>
          <p:spPr>
            <a:xfrm>
              <a:off x="1807268" y="4652227"/>
              <a:ext cx="7209568" cy="754502"/>
            </a:xfrm>
            <a:prstGeom prst="rect">
              <a:avLst/>
            </a:prstGeom>
            <a:noFill/>
          </p:spPr>
          <p:txBody>
            <a:bodyPr wrap="square" rtlCol="0">
              <a:spAutoFit/>
            </a:bodyPr>
            <a:lstStyle/>
            <a:p>
              <a:pPr algn="l" defTabSz="708660">
                <a:spcBef>
                  <a:spcPts val="8965"/>
                </a:spcBef>
              </a:pP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航空航天产业</a:t>
              </a:r>
            </a:p>
          </p:txBody>
        </p:sp>
      </p:grpSp>
      <p:grpSp>
        <p:nvGrpSpPr>
          <p:cNvPr id="113" name="组合 112"/>
          <p:cNvGrpSpPr/>
          <p:nvPr/>
        </p:nvGrpSpPr>
        <p:grpSpPr>
          <a:xfrm>
            <a:off x="8295805" y="3157191"/>
            <a:ext cx="8049567" cy="904516"/>
            <a:chOff x="763081" y="7218354"/>
            <a:chExt cx="8049567" cy="904516"/>
          </a:xfrm>
        </p:grpSpPr>
        <p:sp>
          <p:nvSpPr>
            <p:cNvPr id="12" name="矩形: 圆角 26"/>
            <p:cNvSpPr/>
            <p:nvPr/>
          </p:nvSpPr>
          <p:spPr>
            <a:xfrm>
              <a:off x="763081" y="7611786"/>
              <a:ext cx="4385957" cy="511084"/>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13" name="PA_[动画大师]_TextBox 36"/>
            <p:cNvSpPr txBox="1"/>
            <p:nvPr>
              <p:custDataLst>
                <p:tags r:id="rId5"/>
              </p:custDataLst>
            </p:nvPr>
          </p:nvSpPr>
          <p:spPr>
            <a:xfrm>
              <a:off x="1603080" y="7218354"/>
              <a:ext cx="7209568" cy="754502"/>
            </a:xfrm>
            <a:prstGeom prst="rect">
              <a:avLst/>
            </a:prstGeom>
            <a:noFill/>
          </p:spPr>
          <p:txBody>
            <a:bodyPr wrap="square" rtlCol="0">
              <a:spAutoFit/>
            </a:bodyPr>
            <a:lstStyle/>
            <a:p>
              <a:pPr algn="l" defTabSz="708660">
                <a:spcBef>
                  <a:spcPts val="8965"/>
                </a:spcBef>
              </a:pP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北斗卫星产业</a:t>
              </a:r>
            </a:p>
          </p:txBody>
        </p:sp>
      </p:grpSp>
      <p:grpSp>
        <p:nvGrpSpPr>
          <p:cNvPr id="114" name="组合 113"/>
          <p:cNvGrpSpPr/>
          <p:nvPr/>
        </p:nvGrpSpPr>
        <p:grpSpPr>
          <a:xfrm>
            <a:off x="1490500" y="5174588"/>
            <a:ext cx="7951271" cy="831190"/>
            <a:chOff x="811894" y="9177461"/>
            <a:chExt cx="7951271" cy="831190"/>
          </a:xfrm>
        </p:grpSpPr>
        <p:sp>
          <p:nvSpPr>
            <p:cNvPr id="22" name="矩形: 圆角 26"/>
            <p:cNvSpPr/>
            <p:nvPr/>
          </p:nvSpPr>
          <p:spPr>
            <a:xfrm>
              <a:off x="811894" y="9497567"/>
              <a:ext cx="4385957" cy="511084"/>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23" name="PA_[动画大师]_TextBox 36"/>
            <p:cNvSpPr txBox="1"/>
            <p:nvPr>
              <p:custDataLst>
                <p:tags r:id="rId4"/>
              </p:custDataLst>
            </p:nvPr>
          </p:nvSpPr>
          <p:spPr>
            <a:xfrm>
              <a:off x="1553597" y="9177461"/>
              <a:ext cx="7209568" cy="754502"/>
            </a:xfrm>
            <a:prstGeom prst="rect">
              <a:avLst/>
            </a:prstGeom>
            <a:noFill/>
          </p:spPr>
          <p:txBody>
            <a:bodyPr wrap="square" rtlCol="0">
              <a:spAutoFit/>
            </a:bodyPr>
            <a:lstStyle/>
            <a:p>
              <a:pPr algn="l" defTabSz="708660">
                <a:spcBef>
                  <a:spcPts val="8965"/>
                </a:spcBef>
              </a:pP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航天大数据</a:t>
              </a:r>
            </a:p>
          </p:txBody>
        </p:sp>
      </p:grpSp>
      <p:grpSp>
        <p:nvGrpSpPr>
          <p:cNvPr id="120" name="组合 119"/>
          <p:cNvGrpSpPr/>
          <p:nvPr/>
        </p:nvGrpSpPr>
        <p:grpSpPr>
          <a:xfrm>
            <a:off x="1302582" y="8779556"/>
            <a:ext cx="15944850" cy="885467"/>
            <a:chOff x="906362" y="9453350"/>
            <a:chExt cx="15944850" cy="885467"/>
          </a:xfrm>
        </p:grpSpPr>
        <p:sp>
          <p:nvSpPr>
            <p:cNvPr id="20" name="矩形: 圆角 26"/>
            <p:cNvSpPr/>
            <p:nvPr/>
          </p:nvSpPr>
          <p:spPr>
            <a:xfrm>
              <a:off x="906362" y="9827733"/>
              <a:ext cx="4385957" cy="511084"/>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21" name="PA_[动画大师]_TextBox 36"/>
            <p:cNvSpPr txBox="1"/>
            <p:nvPr>
              <p:custDataLst>
                <p:tags r:id="rId3"/>
              </p:custDataLst>
            </p:nvPr>
          </p:nvSpPr>
          <p:spPr>
            <a:xfrm>
              <a:off x="1194017" y="9453350"/>
              <a:ext cx="15657195" cy="826770"/>
            </a:xfrm>
            <a:prstGeom prst="rect">
              <a:avLst/>
            </a:prstGeom>
            <a:noFill/>
          </p:spPr>
          <p:txBody>
            <a:bodyPr wrap="square" rtlCol="0">
              <a:spAutoFit/>
            </a:bodyPr>
            <a:lstStyle/>
            <a:p>
              <a:pPr algn="l" defTabSz="708660" eaLnBrk="1">
                <a:lnSpc>
                  <a:spcPct val="100000"/>
                </a:lnSpc>
                <a:spcBef>
                  <a:spcPts val="8900"/>
                </a:spcBef>
              </a:pPr>
              <a:r>
                <a:rPr lang="en-US" altLang="zh-CN"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a:t>
              </a: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航天</a:t>
              </a:r>
              <a:r>
                <a:rPr lang="en-US" altLang="zh-CN"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a:t>
              </a:r>
              <a:r>
                <a:rPr lang="zh-CN" altLang="en-US" sz="478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产业：</a:t>
              </a:r>
              <a:r>
                <a:rPr altLang="zh-CN" sz="4400" b="1" dirty="0">
                  <a:solidFill>
                    <a:schemeClr val="bg1"/>
                  </a:solidFill>
                  <a:latin typeface="微软雅黑" panose="020B0503020204020204" charset="-122"/>
                  <a:ea typeface="微软雅黑" panose="020B0503020204020204" charset="-122"/>
                  <a:sym typeface="+mn-ea"/>
                </a:rPr>
                <a:t>“航天+旅游”“</a:t>
              </a:r>
              <a:r>
                <a:rPr altLang="zh-CN" sz="4400" b="1" dirty="0" err="1">
                  <a:solidFill>
                    <a:schemeClr val="bg1"/>
                  </a:solidFill>
                  <a:latin typeface="微软雅黑" panose="020B0503020204020204" charset="-122"/>
                  <a:ea typeface="微软雅黑" panose="020B0503020204020204" charset="-122"/>
                  <a:sym typeface="+mn-ea"/>
                </a:rPr>
                <a:t>航天</a:t>
              </a:r>
              <a:r>
                <a:rPr altLang="zh-CN" sz="4400" b="1" dirty="0">
                  <a:solidFill>
                    <a:schemeClr val="bg1"/>
                  </a:solidFill>
                  <a:latin typeface="微软雅黑" panose="020B0503020204020204" charset="-122"/>
                  <a:ea typeface="微软雅黑" panose="020B0503020204020204" charset="-122"/>
                  <a:sym typeface="+mn-ea"/>
                </a:rPr>
                <a:t>+</a:t>
              </a:r>
              <a:r>
                <a:rPr lang="zh-CN" altLang="en-US" sz="4400" b="1" dirty="0">
                  <a:solidFill>
                    <a:schemeClr val="bg1"/>
                  </a:solidFill>
                  <a:latin typeface="微软雅黑" panose="020B0503020204020204" charset="-122"/>
                  <a:ea typeface="微软雅黑" panose="020B0503020204020204" charset="-122"/>
                  <a:sym typeface="+mn-ea"/>
                </a:rPr>
                <a:t>智</a:t>
              </a:r>
              <a:r>
                <a:rPr altLang="zh-CN" sz="4400" b="1" dirty="0">
                  <a:solidFill>
                    <a:schemeClr val="bg1"/>
                  </a:solidFill>
                  <a:latin typeface="微软雅黑" panose="020B0503020204020204" charset="-122"/>
                  <a:ea typeface="微软雅黑" panose="020B0503020204020204" charset="-122"/>
                  <a:sym typeface="+mn-ea"/>
                </a:rPr>
                <a:t>造”</a:t>
              </a:r>
              <a:endParaRPr lang="zh-CN" altLang="zh-CN" sz="440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grpSp>
      <p:grpSp>
        <p:nvGrpSpPr>
          <p:cNvPr id="121" name="组合 120"/>
          <p:cNvGrpSpPr/>
          <p:nvPr/>
        </p:nvGrpSpPr>
        <p:grpSpPr>
          <a:xfrm>
            <a:off x="1108694" y="7198748"/>
            <a:ext cx="13924915" cy="740732"/>
            <a:chOff x="1759556" y="9042067"/>
            <a:chExt cx="13924915" cy="740732"/>
          </a:xfrm>
        </p:grpSpPr>
        <p:sp>
          <p:nvSpPr>
            <p:cNvPr id="18" name="矩形: 圆角 26"/>
            <p:cNvSpPr/>
            <p:nvPr/>
          </p:nvSpPr>
          <p:spPr>
            <a:xfrm>
              <a:off x="1759556" y="9183592"/>
              <a:ext cx="4295114" cy="599207"/>
            </a:xfrm>
            <a:prstGeom prst="parallelogram">
              <a:avLst>
                <a:gd name="adj" fmla="val 115183"/>
              </a:avLst>
            </a:prstGeom>
            <a:gradFill>
              <a:gsLst>
                <a:gs pos="1000">
                  <a:srgbClr val="FFC000">
                    <a:alpha val="0"/>
                  </a:srgbClr>
                </a:gs>
                <a:gs pos="100000">
                  <a:srgbClr val="1F497D">
                    <a:lumMod val="60000"/>
                    <a:lumOff val="40000"/>
                    <a:alpha val="100000"/>
                  </a:srgbClr>
                </a:gs>
              </a:gsLst>
              <a:lin ang="10800000" scaled="0"/>
            </a:gradFill>
            <a:ln w="12700" cap="flat" cmpd="sng" algn="ctr">
              <a:noFill/>
              <a:prstDash val="solid"/>
              <a:miter lim="800000"/>
            </a:ln>
            <a:effectLst/>
          </p:spPr>
          <p:txBody>
            <a:bodyPr vertOverflow="overflow" horzOverflow="overflow" vert="horz" wrap="square" numCol="1" spcCol="0" rtlCol="0" fromWordArt="0" anchor="ctr" anchorCtr="0" forceAA="0" compatLnSpc="1">
              <a:noAutofit/>
            </a:bodyPr>
            <a:lstStyle/>
            <a:p>
              <a:pPr defTabSz="708660">
                <a:spcBef>
                  <a:spcPts val="8965"/>
                </a:spcBef>
              </a:pPr>
              <a:endParaRPr lang="zh-CN" altLang="en-US" sz="1595" b="1">
                <a:solidFill>
                  <a:srgbClr val="FFFFFF"/>
                </a:solidFill>
                <a:latin typeface="方正大标宋简体" panose="03000509000000000000" charset="-122"/>
                <a:ea typeface="方正大标宋简体" panose="03000509000000000000" charset="-122"/>
                <a:sym typeface="微软雅黑" panose="020B0503020204020204" charset="-122"/>
              </a:endParaRPr>
            </a:p>
          </p:txBody>
        </p:sp>
        <p:sp>
          <p:nvSpPr>
            <p:cNvPr id="115" name="PA_[动画大师]_TextBox 36"/>
            <p:cNvSpPr txBox="1"/>
            <p:nvPr>
              <p:custDataLst>
                <p:tags r:id="rId2"/>
              </p:custDataLst>
            </p:nvPr>
          </p:nvSpPr>
          <p:spPr>
            <a:xfrm>
              <a:off x="2713326" y="9042067"/>
              <a:ext cx="12971145" cy="700405"/>
            </a:xfrm>
            <a:prstGeom prst="rect">
              <a:avLst/>
            </a:prstGeom>
            <a:noFill/>
          </p:spPr>
          <p:txBody>
            <a:bodyPr wrap="square" rtlCol="0">
              <a:spAutoFit/>
            </a:bodyPr>
            <a:lstStyle/>
            <a:p>
              <a:pPr algn="l" defTabSz="708660">
                <a:spcBef>
                  <a:spcPts val="8965"/>
                </a:spcBef>
              </a:pPr>
              <a:r>
                <a:rPr lang="zh-CN" altLang="en-US" sz="4400" b="1" i="1" kern="1200"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Century Gothic" panose="020B0502020202020204" charset="0"/>
                </a:rPr>
                <a:t>新能源、新材料、自动驾驶、机器人、无人机等</a:t>
              </a:r>
            </a:p>
          </p:txBody>
        </p:sp>
      </p:grpSp>
      <p:cxnSp>
        <p:nvCxnSpPr>
          <p:cNvPr id="117" name="直接连接符 11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4860000" cy="0"/>
          </a:xfrm>
          <a:prstGeom prst="line">
            <a:avLst/>
          </a:prstGeom>
          <a:ln w="25400">
            <a:solidFill>
              <a:schemeClr val="bg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124" name="图片 123"/>
          <p:cNvPicPr>
            <a:picLocks noChangeAspect="1"/>
          </p:cNvPicPr>
          <p:nvPr/>
        </p:nvPicPr>
        <p:blipFill>
          <a:blip r:embed="rId11">
            <a:clrChange>
              <a:clrFrom>
                <a:srgbClr val="3D5E8B">
                  <a:alpha val="100000"/>
                </a:srgbClr>
              </a:clrFrom>
              <a:clrTo>
                <a:srgbClr val="3D5E8B">
                  <a:alpha val="100000"/>
                  <a:alpha val="0"/>
                </a:srgbClr>
              </a:clrTo>
            </a:clrChange>
            <a:extLst>
              <a:ext uri="{28A0092B-C50C-407E-A947-70E740481C1C}">
                <a14:useLocalDpi xmlns:a14="http://schemas.microsoft.com/office/drawing/2010/main" val="0"/>
              </a:ext>
            </a:extLst>
          </a:blip>
          <a:stretch>
            <a:fillRect/>
          </a:stretch>
        </p:blipFill>
        <p:spPr>
          <a:xfrm>
            <a:off x="424328" y="164026"/>
            <a:ext cx="2725315" cy="2725315"/>
          </a:xfrm>
          <a:prstGeom prst="rect">
            <a:avLst/>
          </a:prstGeom>
        </p:spPr>
      </p:pic>
      <p:sp>
        <p:nvSpPr>
          <p:cNvPr id="2"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23</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
        <p:nvSpPr>
          <p:cNvPr id="16" name="文本框 15"/>
          <p:cNvSpPr txBox="1"/>
          <p:nvPr/>
        </p:nvSpPr>
        <p:spPr>
          <a:xfrm>
            <a:off x="6391275" y="9665020"/>
            <a:ext cx="12192000" cy="76708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defTabSz="708660" eaLnBrk="1">
              <a:lnSpc>
                <a:spcPct val="100000"/>
              </a:lnSpc>
              <a:spcBef>
                <a:spcPts val="8900"/>
              </a:spcBef>
            </a:pPr>
            <a:r>
              <a:rPr altLang="zh-CN" sz="4400" b="1" dirty="0">
                <a:solidFill>
                  <a:schemeClr val="bg1"/>
                </a:solidFill>
                <a:latin typeface="微软雅黑" panose="020B0503020204020204" charset="-122"/>
                <a:ea typeface="微软雅黑" panose="020B0503020204020204" charset="-122"/>
                <a:sym typeface="+mn-ea"/>
              </a:rPr>
              <a:t>“</a:t>
            </a:r>
            <a:r>
              <a:rPr altLang="zh-CN" sz="4400" b="1" dirty="0" err="1">
                <a:solidFill>
                  <a:schemeClr val="bg1"/>
                </a:solidFill>
                <a:latin typeface="微软雅黑" panose="020B0503020204020204" charset="-122"/>
                <a:ea typeface="微软雅黑" panose="020B0503020204020204" charset="-122"/>
                <a:sym typeface="+mn-ea"/>
              </a:rPr>
              <a:t>航天+康养</a:t>
            </a:r>
            <a:r>
              <a:rPr altLang="zh-CN" sz="4400" b="1" dirty="0">
                <a:solidFill>
                  <a:schemeClr val="bg1"/>
                </a:solidFill>
                <a:latin typeface="微软雅黑" panose="020B0503020204020204" charset="-122"/>
                <a:ea typeface="微软雅黑" panose="020B0503020204020204" charset="-122"/>
                <a:sym typeface="+mn-ea"/>
              </a:rPr>
              <a:t>”“</a:t>
            </a:r>
            <a:r>
              <a:rPr altLang="zh-CN" sz="4400" b="1" dirty="0" err="1">
                <a:solidFill>
                  <a:schemeClr val="bg1"/>
                </a:solidFill>
                <a:latin typeface="微软雅黑" panose="020B0503020204020204" charset="-122"/>
                <a:ea typeface="微软雅黑" panose="020B0503020204020204" charset="-122"/>
                <a:sym typeface="+mn-ea"/>
              </a:rPr>
              <a:t>航天+育种</a:t>
            </a:r>
            <a:r>
              <a:rPr altLang="zh-CN" sz="4400" b="1" dirty="0">
                <a:solidFill>
                  <a:schemeClr val="bg1"/>
                </a:solidFill>
                <a:latin typeface="微软雅黑" panose="020B0503020204020204" charset="-122"/>
                <a:ea typeface="微软雅黑" panose="020B0503020204020204" charset="-122"/>
                <a:sym typeface="+mn-ea"/>
              </a:rPr>
              <a:t>”</a:t>
            </a:r>
            <a:endParaRPr kumimoji="0" lang="zh-CN" altLang="zh-CN" sz="4400" b="1" i="0" u="none" strike="noStrike" cap="none" spc="0" normalizeH="0" baseline="0" dirty="0">
              <a:ln>
                <a:noFill/>
              </a:ln>
              <a:solidFill>
                <a:schemeClr val="bg1"/>
              </a:solidFill>
              <a:effectLst/>
              <a:uFillTx/>
              <a:latin typeface="微软雅黑" panose="020B0503020204020204" charset="-122"/>
              <a:ea typeface="微软雅黑" panose="020B0503020204020204" charset="-122"/>
              <a:cs typeface="Proxima Nova Medium"/>
              <a:sym typeface="+mn-ea"/>
            </a:endParaRPr>
          </a:p>
        </p:txBody>
      </p:sp>
      <p:sp>
        <p:nvSpPr>
          <p:cNvPr id="14" name="文本框 13"/>
          <p:cNvSpPr txBox="1"/>
          <p:nvPr/>
        </p:nvSpPr>
        <p:spPr>
          <a:xfrm>
            <a:off x="6372338" y="10474644"/>
            <a:ext cx="12192000" cy="76943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45719" tIns="45719" rIns="45719" bIns="45719" numCol="1" spcCol="38100" rtlCol="0" anchor="t" forceAA="0">
            <a:spAutoFit/>
          </a:bodyPr>
          <a:lstStyle/>
          <a:p>
            <a:pPr algn="l" defTabSz="708660" eaLnBrk="1">
              <a:lnSpc>
                <a:spcPct val="100000"/>
              </a:lnSpc>
              <a:spcBef>
                <a:spcPts val="8900"/>
              </a:spcBef>
            </a:pPr>
            <a:r>
              <a:rPr altLang="zh-CN" sz="4400" b="1" dirty="0">
                <a:solidFill>
                  <a:schemeClr val="bg1"/>
                </a:solidFill>
                <a:latin typeface="微软雅黑" panose="020B0503020204020204" charset="-122"/>
                <a:ea typeface="微软雅黑" panose="020B0503020204020204" charset="-122"/>
                <a:sym typeface="+mn-ea"/>
              </a:rPr>
              <a:t>“</a:t>
            </a:r>
            <a:r>
              <a:rPr altLang="zh-CN" sz="4400" b="1" dirty="0" err="1">
                <a:solidFill>
                  <a:schemeClr val="bg1"/>
                </a:solidFill>
                <a:latin typeface="微软雅黑" panose="020B0503020204020204" charset="-122"/>
                <a:ea typeface="微软雅黑" panose="020B0503020204020204" charset="-122"/>
                <a:sym typeface="+mn-ea"/>
              </a:rPr>
              <a:t>航天</a:t>
            </a:r>
            <a:r>
              <a:rPr altLang="zh-CN" sz="4400" b="1" dirty="0">
                <a:solidFill>
                  <a:schemeClr val="bg1"/>
                </a:solidFill>
                <a:latin typeface="微软雅黑" panose="020B0503020204020204" charset="-122"/>
                <a:ea typeface="微软雅黑" panose="020B0503020204020204" charset="-122"/>
                <a:sym typeface="+mn-ea"/>
              </a:rPr>
              <a:t>+</a:t>
            </a:r>
            <a:r>
              <a:rPr lang="zh-CN" altLang="en-US" sz="4400" b="1" dirty="0">
                <a:solidFill>
                  <a:schemeClr val="bg1"/>
                </a:solidFill>
                <a:latin typeface="微软雅黑" panose="020B0503020204020204" charset="-122"/>
                <a:ea typeface="微软雅黑" panose="020B0503020204020204" charset="-122"/>
                <a:sym typeface="+mn-ea"/>
              </a:rPr>
              <a:t>国际合作</a:t>
            </a:r>
            <a:r>
              <a:rPr altLang="zh-CN" sz="4400" b="1" dirty="0">
                <a:solidFill>
                  <a:schemeClr val="bg1"/>
                </a:solidFill>
                <a:latin typeface="微软雅黑" panose="020B0503020204020204" charset="-122"/>
                <a:ea typeface="微软雅黑" panose="020B0503020204020204" charset="-122"/>
                <a:sym typeface="+mn-ea"/>
              </a:rPr>
              <a:t>”“</a:t>
            </a:r>
            <a:r>
              <a:rPr altLang="zh-CN" sz="4400" b="1" dirty="0" err="1">
                <a:solidFill>
                  <a:schemeClr val="bg1"/>
                </a:solidFill>
                <a:latin typeface="微软雅黑" panose="020B0503020204020204" charset="-122"/>
                <a:ea typeface="微软雅黑" panose="020B0503020204020204" charset="-122"/>
                <a:sym typeface="+mn-ea"/>
              </a:rPr>
              <a:t>航天</a:t>
            </a:r>
            <a:r>
              <a:rPr altLang="zh-CN" sz="4400" b="1" dirty="0">
                <a:solidFill>
                  <a:schemeClr val="bg1"/>
                </a:solidFill>
                <a:latin typeface="微软雅黑" panose="020B0503020204020204" charset="-122"/>
                <a:ea typeface="微软雅黑" panose="020B0503020204020204" charset="-122"/>
                <a:sym typeface="+mn-ea"/>
              </a:rPr>
              <a:t>+</a:t>
            </a:r>
            <a:r>
              <a:rPr lang="zh-CN" altLang="en-US" sz="4400" b="1" dirty="0">
                <a:solidFill>
                  <a:schemeClr val="bg1"/>
                </a:solidFill>
                <a:latin typeface="微软雅黑" panose="020B0503020204020204" charset="-122"/>
                <a:ea typeface="微软雅黑" panose="020B0503020204020204" charset="-122"/>
                <a:sym typeface="+mn-ea"/>
              </a:rPr>
              <a:t>国际会展</a:t>
            </a:r>
            <a:r>
              <a:rPr altLang="zh-CN" sz="4400" b="1" dirty="0">
                <a:solidFill>
                  <a:schemeClr val="bg1"/>
                </a:solidFill>
                <a:latin typeface="微软雅黑" panose="020B0503020204020204" charset="-122"/>
                <a:ea typeface="微软雅黑" panose="020B0503020204020204" charset="-122"/>
                <a:sym typeface="+mn-ea"/>
              </a:rPr>
              <a:t>”等</a:t>
            </a:r>
            <a:endParaRPr kumimoji="0" lang="zh-CN" altLang="zh-CN" sz="4400" b="1" i="0" u="none" strike="noStrike" cap="none" spc="0" normalizeH="0" baseline="0" dirty="0">
              <a:ln>
                <a:noFill/>
              </a:ln>
              <a:solidFill>
                <a:schemeClr val="bg1"/>
              </a:solidFill>
              <a:effectLst/>
              <a:uFillTx/>
              <a:latin typeface="微软雅黑" panose="020B0503020204020204" charset="-122"/>
              <a:ea typeface="微软雅黑" panose="020B0503020204020204" charset="-122"/>
              <a:cs typeface="Proxima Nova Medium"/>
              <a:sym typeface="+mn-ea"/>
            </a:endParaRPr>
          </a:p>
        </p:txBody>
      </p:sp>
      <p:sp>
        <p:nvSpPr>
          <p:cNvPr id="15" name="文本框 14"/>
          <p:cNvSpPr txBox="1"/>
          <p:nvPr>
            <p:custDataLst>
              <p:tags r:id="rId1"/>
            </p:custDataLst>
          </p:nvPr>
        </p:nvSpPr>
        <p:spPr>
          <a:xfrm>
            <a:off x="3392805" y="1183005"/>
            <a:ext cx="15946120" cy="920750"/>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algn="l" defTabSz="1828800" hangingPunct="1">
              <a:lnSpc>
                <a:spcPct val="100000"/>
              </a:lnSpc>
              <a:spcBef>
                <a:spcPts val="0"/>
              </a:spcBef>
            </a:pPr>
            <a:r>
              <a:rPr kumimoji="0" lang="en-US" altLang="zh-CN" sz="5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Proxima Nova Medium"/>
              </a:rPr>
              <a:t>5.</a:t>
            </a:r>
            <a:r>
              <a:rPr kumimoji="0" lang="zh-CN" altLang="en-US" sz="54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sym typeface="Proxima Nova Medium"/>
              </a:rPr>
              <a:t>意向合作领域</a:t>
            </a:r>
          </a:p>
        </p:txBody>
      </p:sp>
    </p:spTree>
  </p:cSld>
  <p:clrMapOvr>
    <a:masterClrMapping/>
  </p:clrMapOvr>
  <p:transition/>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500"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400"/>
                                  </p:stCondLst>
                                  <p:childTnLst>
                                    <p:set>
                                      <p:cBhvr>
                                        <p:cTn id="11" dur="500"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26" presetClass="emph" presetSubtype="0" fill="hold" nodeType="withEffect">
                                  <p:stCondLst>
                                    <p:cond delay="0"/>
                                  </p:stCondLst>
                                  <p:childTnLst>
                                    <p:animEffect transition="out" filter="fade">
                                      <p:cBhvr>
                                        <p:cTn id="14" dur="500" tmFilter="0, 0; .2, .5; .8, .5; 1, 0"/>
                                        <p:tgtEl>
                                          <p:spTgt spid="39"/>
                                        </p:tgtEl>
                                      </p:cBhvr>
                                    </p:animEffect>
                                    <p:animScale>
                                      <p:cBhvr>
                                        <p:cTn id="15" dur="50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descr="f6b7f9cf69ecd6aa691b8c5210c87547"/>
          <p:cNvPicPr>
            <a:picLocks noChangeAspect="1"/>
          </p:cNvPicPr>
          <p:nvPr/>
        </p:nvPicPr>
        <p:blipFill>
          <a:blip r:embed="rId4"/>
          <a:stretch>
            <a:fillRect/>
          </a:stretch>
        </p:blipFill>
        <p:spPr>
          <a:xfrm rot="20280000">
            <a:off x="-1186623" y="-999277"/>
            <a:ext cx="15305942" cy="8837698"/>
          </a:xfrm>
          <a:prstGeom prst="rect">
            <a:avLst/>
          </a:prstGeom>
        </p:spPr>
      </p:pic>
      <p:pic>
        <p:nvPicPr>
          <p:cNvPr id="5" name="图片 4"/>
          <p:cNvPicPr>
            <a:picLocks noChangeAspect="1"/>
          </p:cNvPicPr>
          <p:nvPr/>
        </p:nvPicPr>
        <p:blipFill>
          <a:blip r:embed="rId5">
            <a:alphaModFix amt="84000"/>
          </a:blip>
          <a:srcRect l="769" t="-2715" r="41574" b="2303"/>
          <a:stretch>
            <a:fillRect/>
          </a:stretch>
        </p:blipFill>
        <p:spPr>
          <a:xfrm flipH="1">
            <a:off x="-794456" y="-438150"/>
            <a:ext cx="25822372" cy="15668306"/>
          </a:xfrm>
          <a:prstGeom prst="rect">
            <a:avLst/>
          </a:prstGeom>
          <a:effectLst>
            <a:outerShdw blurRad="1092200" dist="50800" dir="5400000" sx="101000" sy="101000" algn="ctr" rotWithShape="0">
              <a:srgbClr val="000000">
                <a:alpha val="7000"/>
              </a:srgbClr>
            </a:outerShdw>
          </a:effectLst>
        </p:spPr>
      </p:pic>
      <p:sp>
        <p:nvSpPr>
          <p:cNvPr id="3" name="矩形 2"/>
          <p:cNvSpPr/>
          <p:nvPr/>
        </p:nvSpPr>
        <p:spPr>
          <a:xfrm>
            <a:off x="16563975" y="8272780"/>
            <a:ext cx="8115300" cy="2799715"/>
          </a:xfrm>
          <a:prstGeom prst="rect">
            <a:avLst/>
          </a:prstGeom>
          <a:noFill/>
          <a:ln w="9525">
            <a:noFill/>
          </a:ln>
        </p:spPr>
        <p:txBody>
          <a:bodyPr wrap="square">
            <a:spAutoFit/>
          </a:bodyPr>
          <a:lstStyle/>
          <a:p>
            <a:pPr algn="l" defTabSz="1828800" hangingPunct="1">
              <a:lnSpc>
                <a:spcPct val="200000"/>
              </a:lnSpc>
              <a:spcBef>
                <a:spcPts val="0"/>
              </a:spcBef>
            </a:pPr>
            <a:r>
              <a:rPr lang="zh-CN" altLang="en-US" sz="4400" b="1" kern="1200" dirty="0">
                <a:solidFill>
                  <a:srgbClr val="FFFFFF"/>
                </a:solidFill>
                <a:latin typeface="微软雅黑" panose="020B0503020204020204" charset="-122"/>
                <a:ea typeface="微软雅黑" panose="020B0503020204020204" charset="-122"/>
                <a:cs typeface="+mn-cs"/>
              </a:rPr>
              <a:t>文昌国际航天城管理局</a:t>
            </a:r>
          </a:p>
          <a:p>
            <a:pPr algn="l" defTabSz="1828800" hangingPunct="1">
              <a:lnSpc>
                <a:spcPct val="200000"/>
              </a:lnSpc>
              <a:spcBef>
                <a:spcPts val="0"/>
              </a:spcBef>
            </a:pPr>
            <a:r>
              <a:rPr lang="zh-CN" altLang="en-US" sz="4400" b="1" kern="1200" dirty="0">
                <a:solidFill>
                  <a:srgbClr val="FFFFFF"/>
                </a:solidFill>
                <a:latin typeface="微软雅黑" panose="020B0503020204020204" charset="-122"/>
                <a:ea typeface="微软雅黑" panose="020B0503020204020204" charset="-122"/>
                <a:cs typeface="+mn-cs"/>
              </a:rPr>
              <a:t>招商热线：</a:t>
            </a:r>
            <a:r>
              <a:rPr lang="en-US" altLang="zh-CN" sz="4400" b="1" kern="1200" dirty="0">
                <a:solidFill>
                  <a:srgbClr val="FFFFFF"/>
                </a:solidFill>
                <a:latin typeface="微软雅黑" panose="020B0503020204020204" charset="-122"/>
                <a:ea typeface="微软雅黑" panose="020B0503020204020204" charset="-122"/>
                <a:cs typeface="+mn-cs"/>
              </a:rPr>
              <a:t>0898-6333 7888</a:t>
            </a:r>
          </a:p>
        </p:txBody>
      </p:sp>
      <p:pic>
        <p:nvPicPr>
          <p:cNvPr id="6" name="图片 5"/>
          <p:cNvPicPr>
            <a:picLocks noChangeAspect="1"/>
          </p:cNvPicPr>
          <p:nvPr/>
        </p:nvPicPr>
        <p:blipFill>
          <a:blip r:embed="rId6"/>
          <a:stretch>
            <a:fillRect/>
          </a:stretch>
        </p:blipFill>
        <p:spPr>
          <a:xfrm>
            <a:off x="7214235" y="3020060"/>
            <a:ext cx="21093430" cy="4036060"/>
          </a:xfrm>
          <a:prstGeom prst="rect">
            <a:avLst/>
          </a:prstGeom>
        </p:spPr>
      </p:pic>
      <p:sp>
        <p:nvSpPr>
          <p:cNvPr id="8" name="矩形 7"/>
          <p:cNvSpPr/>
          <p:nvPr/>
        </p:nvSpPr>
        <p:spPr>
          <a:xfrm>
            <a:off x="0" y="5089904"/>
            <a:ext cx="14592448" cy="1235051"/>
          </a:xfrm>
          <a:prstGeom prst="rect">
            <a:avLst/>
          </a:prstGeom>
          <a:noFill/>
          <a:ln w="12700" cap="flat">
            <a:noFill/>
            <a:miter lim="400000"/>
          </a:ln>
          <a:extLst>
            <a:ext uri="{909E8E84-426E-40DD-AFC4-6F175D3DCCD1}">
              <a14:hiddenFill xmlns:a14="http://schemas.microsoft.com/office/drawing/2010/main">
                <a:solidFill>
                  <a:srgbClr val="0070C0"/>
                </a:solidFill>
              </a14:hiddenFill>
            </a:ext>
          </a:extLst>
        </p:spPr>
        <p:style>
          <a:lnRef idx="0">
            <a:scrgbClr r="0" g="0" b="0"/>
          </a:lnRef>
          <a:fillRef idx="0">
            <a:scrgbClr r="0" g="0" b="0"/>
          </a:fillRef>
          <a:effectRef idx="0">
            <a:scrgbClr r="0" g="0" b="0"/>
          </a:effectRef>
          <a:fontRef idx="none"/>
        </p:style>
        <p:txBody>
          <a:bodyPr rot="0" vertOverflow="overflow" horzOverflow="overflow" vert="horz" wrap="square" lIns="101204" tIns="101204" rIns="101204" bIns="101204" numCol="1" spcCol="38100" rtlCol="0" anchor="ctr" forceAA="0">
            <a:spAutoFit/>
          </a:bodyPr>
          <a:lstStyle/>
          <a:p>
            <a:pPr defTabSz="830580">
              <a:lnSpc>
                <a:spcPct val="120000"/>
              </a:lnSpc>
              <a:spcBef>
                <a:spcPts val="0"/>
              </a:spcBef>
            </a:pPr>
            <a:endParaRPr lang="zh-CN" altLang="en-US" sz="5980" kern="1200" spc="-118">
              <a:solidFill>
                <a:srgbClr val="FFFFFF"/>
              </a:solidFill>
              <a:latin typeface="Canela Deck Bold"/>
              <a:ea typeface="Canela Deck Bold"/>
              <a:cs typeface="Canela Deck Bold"/>
              <a:sym typeface="Canela Deck Bold"/>
            </a:endParaRPr>
          </a:p>
        </p:txBody>
      </p:sp>
      <p:sp>
        <p:nvSpPr>
          <p:cNvPr id="2"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24</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4" name="图片 3" descr="航天城-公众号二维码"/>
          <p:cNvPicPr>
            <a:picLocks noChangeAspect="1"/>
          </p:cNvPicPr>
          <p:nvPr/>
        </p:nvPicPr>
        <p:blipFill>
          <a:blip r:embed="rId7"/>
          <a:stretch>
            <a:fillRect/>
          </a:stretch>
        </p:blipFill>
        <p:spPr>
          <a:xfrm>
            <a:off x="11862435" y="7803515"/>
            <a:ext cx="4339590" cy="4337050"/>
          </a:xfrm>
          <a:prstGeom prst="rect">
            <a:avLst/>
          </a:prstGeom>
          <a:solidFill>
            <a:schemeClr val="bg2"/>
          </a:solidFill>
        </p:spPr>
      </p:pic>
      <p:sp>
        <p:nvSpPr>
          <p:cNvPr id="7" name="矩形 6"/>
          <p:cNvSpPr/>
          <p:nvPr>
            <p:custDataLst>
              <p:tags r:id="rId1"/>
            </p:custDataLst>
          </p:nvPr>
        </p:nvSpPr>
        <p:spPr>
          <a:xfrm>
            <a:off x="11259185" y="12140565"/>
            <a:ext cx="5699125" cy="607695"/>
          </a:xfrm>
          <a:prstGeom prst="rect">
            <a:avLst/>
          </a:prstGeom>
          <a:noFill/>
          <a:ln w="9525">
            <a:noFill/>
          </a:ln>
        </p:spPr>
        <p:txBody>
          <a:bodyPr wrap="square">
            <a:spAutoFit/>
          </a:bodyPr>
          <a:lstStyle/>
          <a:p>
            <a:pPr defTabSz="1828800" hangingPunct="1">
              <a:lnSpc>
                <a:spcPct val="120000"/>
              </a:lnSpc>
              <a:spcBef>
                <a:spcPts val="0"/>
              </a:spcBef>
            </a:pPr>
            <a:r>
              <a:rPr lang="zh-CN" altLang="en-US" sz="2800" b="1" kern="1200" dirty="0">
                <a:solidFill>
                  <a:srgbClr val="FFFFFF"/>
                </a:solidFill>
                <a:latin typeface="微软雅黑" panose="020B0503020204020204" charset="-122"/>
                <a:ea typeface="微软雅黑" panose="020B0503020204020204" charset="-122"/>
                <a:cs typeface="+mn-cs"/>
              </a:rPr>
              <a:t>文昌国际航天城管理局公众号</a:t>
            </a: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11448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2558090" y="3010149"/>
            <a:ext cx="18941462" cy="10390617"/>
            <a:chOff x="2558090" y="3010149"/>
            <a:chExt cx="18941462" cy="10390617"/>
          </a:xfrm>
        </p:grpSpPr>
        <p:pic>
          <p:nvPicPr>
            <p:cNvPr id="5" name="图片 4"/>
            <p:cNvPicPr>
              <a:picLocks noChangeAspect="1"/>
            </p:cNvPicPr>
            <p:nvPr/>
          </p:nvPicPr>
          <p:blipFill>
            <a:blip r:embed="rId3"/>
            <a:stretch>
              <a:fillRect/>
            </a:stretch>
          </p:blipFill>
          <p:spPr>
            <a:xfrm>
              <a:off x="2558090" y="3010149"/>
              <a:ext cx="4567539" cy="4272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图片 5"/>
            <p:cNvPicPr>
              <a:picLocks noChangeAspect="1"/>
            </p:cNvPicPr>
            <p:nvPr/>
          </p:nvPicPr>
          <p:blipFill>
            <a:blip r:embed="rId4"/>
            <a:stretch>
              <a:fillRect/>
            </a:stretch>
          </p:blipFill>
          <p:spPr>
            <a:xfrm>
              <a:off x="9548949" y="3010149"/>
              <a:ext cx="4849177" cy="4272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2" descr="查看源图像"/>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37980" y="3010149"/>
              <a:ext cx="4761572" cy="42728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图片 13"/>
            <p:cNvPicPr>
              <a:picLocks noChangeAspect="1"/>
            </p:cNvPicPr>
            <p:nvPr/>
          </p:nvPicPr>
          <p:blipFill>
            <a:blip r:embed="rId6"/>
            <a:stretch>
              <a:fillRect/>
            </a:stretch>
          </p:blipFill>
          <p:spPr>
            <a:xfrm>
              <a:off x="2558090" y="8179128"/>
              <a:ext cx="4572792" cy="42728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图片 14"/>
            <p:cNvPicPr>
              <a:picLocks noChangeAspect="1"/>
            </p:cNvPicPr>
            <p:nvPr/>
          </p:nvPicPr>
          <p:blipFill>
            <a:blip r:embed="rId7"/>
            <a:stretch>
              <a:fillRect/>
            </a:stretch>
          </p:blipFill>
          <p:spPr>
            <a:xfrm>
              <a:off x="9542696" y="8179128"/>
              <a:ext cx="4861682" cy="4457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图片 15"/>
            <p:cNvPicPr>
              <a:picLocks noChangeAspect="1"/>
            </p:cNvPicPr>
            <p:nvPr/>
          </p:nvPicPr>
          <p:blipFill>
            <a:blip r:embed="rId8"/>
            <a:stretch>
              <a:fillRect/>
            </a:stretch>
          </p:blipFill>
          <p:spPr>
            <a:xfrm>
              <a:off x="16816192" y="8221393"/>
              <a:ext cx="4678106" cy="44576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 name="TextBox 4"/>
            <p:cNvSpPr txBox="1"/>
            <p:nvPr/>
          </p:nvSpPr>
          <p:spPr>
            <a:xfrm>
              <a:off x="2930134" y="7468239"/>
              <a:ext cx="3905561"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2017</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4</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20</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天舟一号</a:t>
              </a:r>
              <a:endParaRPr lang="zh-CN" altLang="en-US" sz="2400" dirty="0">
                <a:latin typeface="微软雅黑" panose="020B0503020204020204" charset="-122"/>
                <a:ea typeface="微软雅黑" panose="020B0503020204020204" charset="-122"/>
                <a:sym typeface="Bebas" pitchFamily="2" charset="0"/>
              </a:endParaRPr>
            </a:p>
          </p:txBody>
        </p:sp>
        <p:sp>
          <p:nvSpPr>
            <p:cNvPr id="18" name="TextBox 4"/>
            <p:cNvSpPr txBox="1"/>
            <p:nvPr/>
          </p:nvSpPr>
          <p:spPr>
            <a:xfrm>
              <a:off x="10109662" y="7481961"/>
              <a:ext cx="3905561"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2020</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7</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23</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天问一号</a:t>
              </a:r>
              <a:endParaRPr lang="zh-CN" altLang="en-US" sz="2400" dirty="0">
                <a:latin typeface="微软雅黑" panose="020B0503020204020204" charset="-122"/>
                <a:ea typeface="微软雅黑" panose="020B0503020204020204" charset="-122"/>
                <a:sym typeface="Bebas" pitchFamily="2" charset="0"/>
              </a:endParaRPr>
            </a:p>
          </p:txBody>
        </p:sp>
        <p:sp>
          <p:nvSpPr>
            <p:cNvPr id="19" name="TextBox 4"/>
            <p:cNvSpPr txBox="1"/>
            <p:nvPr/>
          </p:nvSpPr>
          <p:spPr>
            <a:xfrm>
              <a:off x="17289190" y="7461580"/>
              <a:ext cx="3905561"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2020</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11</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24</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嫦娥五号</a:t>
              </a:r>
              <a:endParaRPr lang="zh-CN" altLang="en-US" sz="2400" dirty="0">
                <a:latin typeface="微软雅黑" panose="020B0503020204020204" charset="-122"/>
                <a:ea typeface="微软雅黑" panose="020B0503020204020204" charset="-122"/>
                <a:sym typeface="Bebas" pitchFamily="2" charset="0"/>
              </a:endParaRPr>
            </a:p>
          </p:txBody>
        </p:sp>
        <p:sp>
          <p:nvSpPr>
            <p:cNvPr id="20" name="TextBox 4"/>
            <p:cNvSpPr txBox="1"/>
            <p:nvPr/>
          </p:nvSpPr>
          <p:spPr>
            <a:xfrm>
              <a:off x="2930134" y="12686643"/>
              <a:ext cx="4251250"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2021</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4</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29</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天和核心舱</a:t>
              </a:r>
              <a:endParaRPr lang="zh-CN" altLang="en-US" sz="2400" dirty="0">
                <a:latin typeface="微软雅黑" panose="020B0503020204020204" charset="-122"/>
                <a:ea typeface="微软雅黑" panose="020B0503020204020204" charset="-122"/>
                <a:sym typeface="Bebas" pitchFamily="2" charset="0"/>
              </a:endParaRPr>
            </a:p>
          </p:txBody>
        </p:sp>
        <p:sp>
          <p:nvSpPr>
            <p:cNvPr id="21" name="TextBox 4"/>
            <p:cNvSpPr txBox="1"/>
            <p:nvPr/>
          </p:nvSpPr>
          <p:spPr>
            <a:xfrm>
              <a:off x="10031906" y="12825221"/>
              <a:ext cx="4251250"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2022</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7</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24</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问天实验舱</a:t>
              </a:r>
              <a:endParaRPr lang="zh-CN" altLang="en-US" sz="2400" dirty="0">
                <a:latin typeface="微软雅黑" panose="020B0503020204020204" charset="-122"/>
                <a:ea typeface="微软雅黑" panose="020B0503020204020204" charset="-122"/>
                <a:sym typeface="Bebas" pitchFamily="2" charset="0"/>
              </a:endParaRPr>
            </a:p>
          </p:txBody>
        </p:sp>
        <p:sp>
          <p:nvSpPr>
            <p:cNvPr id="22" name="TextBox 4"/>
            <p:cNvSpPr txBox="1"/>
            <p:nvPr/>
          </p:nvSpPr>
          <p:spPr>
            <a:xfrm>
              <a:off x="17188832" y="12875109"/>
              <a:ext cx="4251250" cy="525657"/>
            </a:xfrm>
            <a:prstGeom prst="rect">
              <a:avLst/>
            </a:prstGeom>
            <a:noFill/>
          </p:spPr>
          <p:txBody>
            <a:bodyPr wrap="square" rtlCol="0">
              <a:spAutoFit/>
            </a:bodyPr>
            <a:lstStyle/>
            <a:p>
              <a:pPr algn="just">
                <a:lnSpc>
                  <a:spcPct val="130000"/>
                </a:lnSpc>
              </a:pPr>
              <a:r>
                <a:rPr lang="en-US" altLang="zh-CN" sz="2400" dirty="0">
                  <a:latin typeface="微软雅黑" panose="020B0503020204020204" charset="-122"/>
                  <a:ea typeface="微软雅黑" panose="020B0503020204020204" charset="-122"/>
                  <a:sym typeface="Bebas" pitchFamily="2" charset="0"/>
                </a:rPr>
                <a:t>2022</a:t>
              </a:r>
              <a:r>
                <a:rPr lang="zh-CN" altLang="en-US" sz="2400" dirty="0">
                  <a:latin typeface="微软雅黑" panose="020B0503020204020204" charset="-122"/>
                  <a:ea typeface="微软雅黑" panose="020B0503020204020204" charset="-122"/>
                  <a:sym typeface="Bebas" pitchFamily="2" charset="0"/>
                </a:rPr>
                <a:t>年</a:t>
              </a:r>
              <a:r>
                <a:rPr lang="en-US" altLang="zh-CN" sz="2400" dirty="0">
                  <a:latin typeface="微软雅黑" panose="020B0503020204020204" charset="-122"/>
                  <a:ea typeface="微软雅黑" panose="020B0503020204020204" charset="-122"/>
                  <a:sym typeface="Bebas" pitchFamily="2" charset="0"/>
                </a:rPr>
                <a:t>10</a:t>
              </a:r>
              <a:r>
                <a:rPr lang="zh-CN" altLang="en-US" sz="2400" dirty="0">
                  <a:latin typeface="微软雅黑" panose="020B0503020204020204" charset="-122"/>
                  <a:ea typeface="微软雅黑" panose="020B0503020204020204" charset="-122"/>
                  <a:sym typeface="Bebas" pitchFamily="2" charset="0"/>
                </a:rPr>
                <a:t>月</a:t>
              </a:r>
              <a:r>
                <a:rPr lang="en-US" altLang="zh-CN" sz="2400" dirty="0">
                  <a:latin typeface="微软雅黑" panose="020B0503020204020204" charset="-122"/>
                  <a:ea typeface="微软雅黑" panose="020B0503020204020204" charset="-122"/>
                  <a:sym typeface="Bebas" pitchFamily="2" charset="0"/>
                </a:rPr>
                <a:t>31</a:t>
              </a:r>
              <a:r>
                <a:rPr lang="zh-CN" altLang="en-US" sz="2400" dirty="0">
                  <a:latin typeface="微软雅黑" panose="020B0503020204020204" charset="-122"/>
                  <a:ea typeface="微软雅黑" panose="020B0503020204020204" charset="-122"/>
                  <a:sym typeface="Bebas" pitchFamily="2" charset="0"/>
                </a:rPr>
                <a:t>日</a:t>
              </a:r>
              <a:r>
                <a:rPr lang="zh-CN" altLang="en-US" sz="2400" b="1" dirty="0">
                  <a:solidFill>
                    <a:srgbClr val="FF0000"/>
                  </a:solidFill>
                  <a:latin typeface="微软雅黑" panose="020B0503020204020204" charset="-122"/>
                  <a:ea typeface="微软雅黑" panose="020B0503020204020204" charset="-122"/>
                  <a:sym typeface="Bebas" pitchFamily="2" charset="0"/>
                </a:rPr>
                <a:t>梦天实验舱</a:t>
              </a:r>
              <a:endParaRPr lang="zh-CN" altLang="en-US" sz="2400" dirty="0">
                <a:latin typeface="微软雅黑" panose="020B0503020204020204" charset="-122"/>
                <a:ea typeface="微软雅黑" panose="020B0503020204020204" charset="-122"/>
                <a:sym typeface="Bebas" pitchFamily="2" charset="0"/>
              </a:endParaRPr>
            </a:p>
          </p:txBody>
        </p:sp>
      </p:grpSp>
      <p:sp>
        <p:nvSpPr>
          <p:cNvPr id="23" name="矩形 22"/>
          <p:cNvSpPr/>
          <p:nvPr/>
        </p:nvSpPr>
        <p:spPr>
          <a:xfrm>
            <a:off x="2294856" y="1075738"/>
            <a:ext cx="12816169" cy="868680"/>
          </a:xfrm>
          <a:prstGeom prst="rect">
            <a:avLst/>
          </a:prstGeom>
          <a:noFill/>
          <a:ln>
            <a:noFill/>
          </a:ln>
          <a:extLst>
            <a:ext uri="{909E8E84-426E-40DD-AFC4-6F175D3DCCD1}">
              <a14:hiddenFill xmlns:a14="http://schemas.microsoft.com/office/drawing/2010/main">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14:hiddenFill>
            </a:ext>
          </a:extLst>
        </p:spPr>
        <p:style>
          <a:lnRef idx="1">
            <a:schemeClr val="accent1"/>
          </a:lnRef>
          <a:fillRef idx="2">
            <a:schemeClr val="accent1"/>
          </a:fillRef>
          <a:effectRef idx="1">
            <a:schemeClr val="accent1"/>
          </a:effectRef>
          <a:fontRef idx="minor">
            <a:schemeClr val="dk1"/>
          </a:fontRef>
        </p:style>
        <p:txBody>
          <a:bodyPr vert="horz" wrap="square" lIns="182880" tIns="91440" rIns="182880" bIns="91440" rtlCol="0" anchor="ctr"/>
          <a:lstStyle/>
          <a:p>
            <a:r>
              <a:rPr lang="zh-CN" altLang="en-US" sz="5400" b="1" kern="1200" dirty="0">
                <a:solidFill>
                  <a:srgbClr val="0F67AB"/>
                </a:solidFill>
                <a:latin typeface="微软雅黑" panose="020B0503020204020204" charset="-122"/>
                <a:ea typeface="微软雅黑" panose="020B0503020204020204" charset="-122"/>
                <a:sym typeface="+mn-ea"/>
              </a:rPr>
              <a:t>成功保障一系列国家重大航天工程</a:t>
            </a:r>
          </a:p>
        </p:txBody>
      </p:sp>
      <p:sp>
        <p:nvSpPr>
          <p:cNvPr id="2"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3</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pic>
        <p:nvPicPr>
          <p:cNvPr id="8" name="图片 7"/>
          <p:cNvPicPr>
            <a:picLocks noChangeAspect="1"/>
          </p:cNvPicPr>
          <p:nvPr/>
        </p:nvPicPr>
        <p:blipFill>
          <a:blip r:embed="rId9"/>
          <a:srcRect r="8612"/>
          <a:stretch>
            <a:fillRect/>
          </a:stretch>
        </p:blipFill>
        <p:spPr>
          <a:xfrm>
            <a:off x="16600805" y="3009900"/>
            <a:ext cx="4851400" cy="424370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sp>
        <p:nvSpPr>
          <p:cNvPr id="5"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391140" y="2763520"/>
            <a:ext cx="3601720" cy="954405"/>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marR="0" lvl="0" indent="0" algn="l" defTabSz="1371600" eaLnBrk="1" fontAlgn="base" latinLnBrk="0" hangingPunct="1">
              <a:lnSpc>
                <a:spcPct val="100000"/>
              </a:lnSpc>
              <a:spcBef>
                <a:spcPct val="0"/>
              </a:spcBef>
              <a:spcAft>
                <a:spcPct val="0"/>
              </a:spcAft>
              <a:buClrTx/>
              <a:buSzTx/>
              <a:buFontTx/>
              <a:buNone/>
              <a:defRPr/>
            </a:pPr>
            <a:r>
              <a:rPr kumimoji="0" lang="en-US" altLang="zh-CN" sz="5600" b="0" i="0" u="none" strike="noStrike" kern="1200" cap="none" spc="0" normalizeH="0" baseline="0" noProof="0" dirty="0">
                <a:ln>
                  <a:noFill/>
                </a:ln>
                <a:solidFill>
                  <a:srgbClr val="124062"/>
                </a:solidFill>
                <a:effectLst/>
                <a:uLnTx/>
                <a:uFillTx/>
                <a:latin typeface="Calibri Light" panose="020F0302020204030204"/>
                <a:ea typeface="宋体" panose="02010600030101010101" pitchFamily="2" charset="-122"/>
                <a:cs typeface="+mn-cs"/>
                <a:sym typeface="Calibri" panose="020F0502020204030204" pitchFamily="34" charset="0"/>
              </a:rPr>
              <a:t>CONTENTS</a:t>
            </a:r>
            <a:endParaRPr kumimoji="0" lang="en-US" altLang="zh-CN" sz="4800" b="0" i="0" u="none" strike="noStrike" kern="1200" cap="none" spc="0" normalizeH="0" baseline="0" noProof="0" dirty="0">
              <a:ln>
                <a:noFill/>
              </a:ln>
              <a:solidFill>
                <a:srgbClr val="124062"/>
              </a:solidFill>
              <a:effectLst/>
              <a:uLnTx/>
              <a:uFillTx/>
              <a:latin typeface="Calibri Light" panose="020F0302020204030204"/>
              <a:ea typeface="宋体" panose="02010600030101010101" pitchFamily="2" charset="-122"/>
              <a:cs typeface="+mn-cs"/>
              <a:sym typeface="Calibri" panose="020F0502020204030204" pitchFamily="34" charset="0"/>
            </a:endParaRPr>
          </a:p>
        </p:txBody>
      </p:sp>
      <p:grpSp>
        <p:nvGrpSpPr>
          <p:cNvPr id="6" name="组合 5"/>
          <p:cNvGrpSpPr/>
          <p:nvPr/>
        </p:nvGrpSpPr>
        <p:grpSpPr>
          <a:xfrm>
            <a:off x="7247255" y="4322445"/>
            <a:ext cx="1248410" cy="1473200"/>
            <a:chOff x="2521038" y="2206761"/>
            <a:chExt cx="624189" cy="736484"/>
          </a:xfrm>
        </p:grpSpPr>
        <p:sp>
          <p:nvSpPr>
            <p:cNvPr id="31" name="任意多边形 20"/>
            <p:cNvSpPr/>
            <p:nvPr/>
          </p:nvSpPr>
          <p:spPr>
            <a:xfrm>
              <a:off x="2521038" y="2206761"/>
              <a:ext cx="624189" cy="73648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 name="connsiteX0-1" fmla="*/ 761425 w 1506470"/>
                <a:gd name="connsiteY0-2" fmla="*/ 0 h 1359090"/>
                <a:gd name="connsiteX1-3" fmla="*/ 1506469 w 1506470"/>
                <a:gd name="connsiteY1-4" fmla="*/ 333523 h 1359090"/>
                <a:gd name="connsiteX2-5" fmla="*/ 1506469 w 1506470"/>
                <a:gd name="connsiteY2-6" fmla="*/ 1074028 h 1359090"/>
                <a:gd name="connsiteX3-7" fmla="*/ 753235 w 1506470"/>
                <a:gd name="connsiteY3-8" fmla="*/ 1359090 h 1359090"/>
                <a:gd name="connsiteX4-9" fmla="*/ 0 w 1506470"/>
                <a:gd name="connsiteY4-10" fmla="*/ 1074028 h 1359090"/>
                <a:gd name="connsiteX5-11" fmla="*/ 0 w 1506470"/>
                <a:gd name="connsiteY5-12" fmla="*/ 333523 h 1359090"/>
                <a:gd name="connsiteX6-13" fmla="*/ 761425 w 1506470"/>
                <a:gd name="connsiteY6-14" fmla="*/ 0 h 1359090"/>
                <a:gd name="connsiteX0-15" fmla="*/ 761425 w 1506469"/>
                <a:gd name="connsiteY0-16" fmla="*/ 0 h 1365148"/>
                <a:gd name="connsiteX1-17" fmla="*/ 1506469 w 1506469"/>
                <a:gd name="connsiteY1-18" fmla="*/ 333523 h 1365148"/>
                <a:gd name="connsiteX2-19" fmla="*/ 1506469 w 1506469"/>
                <a:gd name="connsiteY2-20" fmla="*/ 1074028 h 1365148"/>
                <a:gd name="connsiteX3-21" fmla="*/ 753235 w 1506469"/>
                <a:gd name="connsiteY3-22" fmla="*/ 1365148 h 1365148"/>
                <a:gd name="connsiteX4-23" fmla="*/ 0 w 1506469"/>
                <a:gd name="connsiteY4-24" fmla="*/ 1074028 h 1365148"/>
                <a:gd name="connsiteX5-25" fmla="*/ 0 w 1506469"/>
                <a:gd name="connsiteY5-26" fmla="*/ 333523 h 1365148"/>
                <a:gd name="connsiteX6-27" fmla="*/ 761425 w 1506469"/>
                <a:gd name="connsiteY6-28" fmla="*/ 0 h 1365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6469" h="1365148">
                  <a:moveTo>
                    <a:pt x="761425" y="0"/>
                  </a:moveTo>
                  <a:lnTo>
                    <a:pt x="1506469" y="333523"/>
                  </a:lnTo>
                  <a:lnTo>
                    <a:pt x="1506469" y="1074028"/>
                  </a:lnTo>
                  <a:lnTo>
                    <a:pt x="753235" y="1365148"/>
                  </a:lnTo>
                  <a:lnTo>
                    <a:pt x="0" y="1074028"/>
                  </a:lnTo>
                  <a:lnTo>
                    <a:pt x="0" y="333523"/>
                  </a:lnTo>
                  <a:lnTo>
                    <a:pt x="761425" y="0"/>
                  </a:lnTo>
                  <a:close/>
                </a:path>
              </a:pathLst>
            </a:custGeom>
            <a:noFill/>
            <a:ln w="28575" cap="flat" cmpd="sng" algn="ctr">
              <a:solidFill>
                <a:srgbClr val="124062"/>
              </a:solidFill>
              <a:prstDash val="solid"/>
              <a:miter lim="800000"/>
            </a:ln>
            <a:effectLst>
              <a:outerShdw blurRad="50800" dist="38100" dir="5400000" algn="t" rotWithShape="0">
                <a:prstClr val="black">
                  <a:alpha val="40000"/>
                </a:prstClr>
              </a:outerShdw>
            </a:effectLst>
          </p:spPr>
          <p:txBody>
            <a:bodyPr spcFirstLastPara="0" vert="horz" wrap="square" lIns="544640" tIns="626024" rIns="544642" bIns="626022" numCol="1" spcCol="1270" anchor="ctr" anchorCtr="0">
              <a:noAutofit/>
            </a:bodyPr>
            <a:lstStyle/>
            <a:p>
              <a:pPr marL="0" marR="0" lvl="0" indent="0" defTabSz="4267200" eaLnBrk="1" fontAlgn="auto" latinLnBrk="0" hangingPunct="1">
                <a:lnSpc>
                  <a:spcPct val="100000"/>
                </a:lnSpc>
                <a:spcBef>
                  <a:spcPct val="0"/>
                </a:spcBef>
                <a:spcAft>
                  <a:spcPct val="35000"/>
                </a:spcAft>
                <a:buClrTx/>
                <a:buSzTx/>
                <a:buFontTx/>
                <a:buNone/>
                <a:defRPr/>
              </a:pPr>
              <a:endParaRPr kumimoji="0" lang="zh-CN" altLang="en-US" sz="96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2" name="矩形 31"/>
            <p:cNvSpPr/>
            <p:nvPr/>
          </p:nvSpPr>
          <p:spPr>
            <a:xfrm>
              <a:off x="2691880" y="2342077"/>
              <a:ext cx="280028" cy="456176"/>
            </a:xfrm>
            <a:prstGeom prst="rect">
              <a:avLst/>
            </a:prstGeom>
          </p:spPr>
          <p:txBody>
            <a:bodyPr wrap="none">
              <a:spAutoFit/>
            </a:bodyPr>
            <a:lstStyle/>
            <a:p>
              <a:pPr marL="0" marR="0" lvl="0" indent="0" defTabSz="1828800" eaLnBrk="1" fontAlgn="auto" latinLnBrk="0" hangingPunct="1">
                <a:lnSpc>
                  <a:spcPct val="100000"/>
                </a:lnSpc>
                <a:spcBef>
                  <a:spcPts val="0"/>
                </a:spcBef>
                <a:spcAft>
                  <a:spcPts val="0"/>
                </a:spcAft>
                <a:buClrTx/>
                <a:buSzTx/>
                <a:buFontTx/>
                <a:buNone/>
                <a:defRPr/>
              </a:pPr>
              <a:r>
                <a:rPr kumimoji="0" lang="en-US" altLang="zh-CN" sz="5335" b="1" i="0" u="none" strike="noStrike" kern="1200" cap="none" spc="0" normalizeH="0" baseline="0" noProof="0" dirty="0">
                  <a:ln>
                    <a:noFill/>
                  </a:ln>
                  <a:solidFill>
                    <a:srgbClr val="124062"/>
                  </a:solidFill>
                  <a:effectLst/>
                  <a:uLnTx/>
                  <a:uFillTx/>
                  <a:latin typeface="Arial" panose="020B0604020202020204"/>
                  <a:ea typeface="微软雅黑" panose="020B0503020204020204" charset="-122"/>
                  <a:cs typeface="+mn-cs"/>
                  <a:sym typeface="Calibri" panose="020F0502020204030204" pitchFamily="34" charset="0"/>
                </a:rPr>
                <a:t>1</a:t>
              </a:r>
              <a:endParaRPr kumimoji="0" lang="zh-CN" altLang="en-US" sz="4800" b="1" i="0" u="none" strike="noStrike" kern="1200" cap="none" spc="0" normalizeH="0" baseline="0" noProof="0" dirty="0">
                <a:ln>
                  <a:noFill/>
                </a:ln>
                <a:solidFill>
                  <a:srgbClr val="124062"/>
                </a:solidFill>
                <a:effectLst/>
                <a:uLnTx/>
                <a:uFillTx/>
                <a:latin typeface="Calibri" panose="020F0502020204030204"/>
                <a:ea typeface="宋体" panose="02010600030101010101" pitchFamily="2" charset="-122"/>
                <a:cs typeface="+mn-cs"/>
              </a:endParaRPr>
            </a:p>
          </p:txBody>
        </p:sp>
      </p:grpSp>
      <p:grpSp>
        <p:nvGrpSpPr>
          <p:cNvPr id="13" name="组合 12"/>
          <p:cNvGrpSpPr/>
          <p:nvPr/>
        </p:nvGrpSpPr>
        <p:grpSpPr>
          <a:xfrm>
            <a:off x="7194550" y="10721975"/>
            <a:ext cx="1248410" cy="1473200"/>
            <a:chOff x="2503751" y="5406695"/>
            <a:chExt cx="624189" cy="736484"/>
          </a:xfrm>
        </p:grpSpPr>
        <p:sp>
          <p:nvSpPr>
            <p:cNvPr id="29" name="任意多边形 23"/>
            <p:cNvSpPr/>
            <p:nvPr/>
          </p:nvSpPr>
          <p:spPr>
            <a:xfrm>
              <a:off x="2503751" y="5406695"/>
              <a:ext cx="624189" cy="73648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 name="connsiteX0-1" fmla="*/ 761425 w 1506470"/>
                <a:gd name="connsiteY0-2" fmla="*/ 0 h 1359090"/>
                <a:gd name="connsiteX1-3" fmla="*/ 1506469 w 1506470"/>
                <a:gd name="connsiteY1-4" fmla="*/ 333523 h 1359090"/>
                <a:gd name="connsiteX2-5" fmla="*/ 1506469 w 1506470"/>
                <a:gd name="connsiteY2-6" fmla="*/ 1074028 h 1359090"/>
                <a:gd name="connsiteX3-7" fmla="*/ 753235 w 1506470"/>
                <a:gd name="connsiteY3-8" fmla="*/ 1359090 h 1359090"/>
                <a:gd name="connsiteX4-9" fmla="*/ 0 w 1506470"/>
                <a:gd name="connsiteY4-10" fmla="*/ 1074028 h 1359090"/>
                <a:gd name="connsiteX5-11" fmla="*/ 0 w 1506470"/>
                <a:gd name="connsiteY5-12" fmla="*/ 333523 h 1359090"/>
                <a:gd name="connsiteX6-13" fmla="*/ 761425 w 1506470"/>
                <a:gd name="connsiteY6-14" fmla="*/ 0 h 1359090"/>
                <a:gd name="connsiteX0-15" fmla="*/ 761425 w 1506469"/>
                <a:gd name="connsiteY0-16" fmla="*/ 0 h 1365148"/>
                <a:gd name="connsiteX1-17" fmla="*/ 1506469 w 1506469"/>
                <a:gd name="connsiteY1-18" fmla="*/ 333523 h 1365148"/>
                <a:gd name="connsiteX2-19" fmla="*/ 1506469 w 1506469"/>
                <a:gd name="connsiteY2-20" fmla="*/ 1074028 h 1365148"/>
                <a:gd name="connsiteX3-21" fmla="*/ 753235 w 1506469"/>
                <a:gd name="connsiteY3-22" fmla="*/ 1365148 h 1365148"/>
                <a:gd name="connsiteX4-23" fmla="*/ 0 w 1506469"/>
                <a:gd name="connsiteY4-24" fmla="*/ 1074028 h 1365148"/>
                <a:gd name="connsiteX5-25" fmla="*/ 0 w 1506469"/>
                <a:gd name="connsiteY5-26" fmla="*/ 333523 h 1365148"/>
                <a:gd name="connsiteX6-27" fmla="*/ 761425 w 1506469"/>
                <a:gd name="connsiteY6-28" fmla="*/ 0 h 1365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6469" h="1365148">
                  <a:moveTo>
                    <a:pt x="761425" y="0"/>
                  </a:moveTo>
                  <a:lnTo>
                    <a:pt x="1506469" y="333523"/>
                  </a:lnTo>
                  <a:lnTo>
                    <a:pt x="1506469" y="1074028"/>
                  </a:lnTo>
                  <a:lnTo>
                    <a:pt x="753235" y="1365148"/>
                  </a:lnTo>
                  <a:lnTo>
                    <a:pt x="0" y="1074028"/>
                  </a:lnTo>
                  <a:lnTo>
                    <a:pt x="0" y="333523"/>
                  </a:lnTo>
                  <a:lnTo>
                    <a:pt x="761425" y="0"/>
                  </a:lnTo>
                  <a:close/>
                </a:path>
              </a:pathLst>
            </a:custGeom>
            <a:noFill/>
            <a:ln w="28575" cap="flat" cmpd="sng" algn="ctr">
              <a:solidFill>
                <a:srgbClr val="124062"/>
              </a:solidFill>
              <a:prstDash val="solid"/>
              <a:miter lim="800000"/>
            </a:ln>
            <a:effectLst>
              <a:outerShdw blurRad="50800" dist="38100" dir="5400000" algn="t" rotWithShape="0">
                <a:prstClr val="black">
                  <a:alpha val="40000"/>
                </a:prstClr>
              </a:outerShdw>
            </a:effectLst>
          </p:spPr>
          <p:txBody>
            <a:bodyPr spcFirstLastPara="0" vert="horz" wrap="square" lIns="544640" tIns="626024" rIns="544642" bIns="626022" numCol="1" spcCol="1270" anchor="ctr" anchorCtr="0">
              <a:noAutofit/>
            </a:bodyPr>
            <a:lstStyle/>
            <a:p>
              <a:pPr marL="0" marR="0" lvl="0" indent="0" defTabSz="4267200" eaLnBrk="1" fontAlgn="auto" latinLnBrk="0" hangingPunct="1">
                <a:lnSpc>
                  <a:spcPct val="100000"/>
                </a:lnSpc>
                <a:spcBef>
                  <a:spcPct val="0"/>
                </a:spcBef>
                <a:spcAft>
                  <a:spcPct val="35000"/>
                </a:spcAft>
                <a:buClrTx/>
                <a:buSzTx/>
                <a:buFontTx/>
                <a:buNone/>
                <a:defRPr/>
              </a:pPr>
              <a:endParaRPr kumimoji="0" lang="zh-CN" altLang="en-US" sz="96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矩形 29"/>
            <p:cNvSpPr/>
            <p:nvPr/>
          </p:nvSpPr>
          <p:spPr>
            <a:xfrm>
              <a:off x="2674593" y="5542011"/>
              <a:ext cx="280028" cy="456176"/>
            </a:xfrm>
            <a:prstGeom prst="rect">
              <a:avLst/>
            </a:prstGeom>
          </p:spPr>
          <p:txBody>
            <a:bodyPr wrap="none">
              <a:spAutoFit/>
            </a:bodyPr>
            <a:lstStyle/>
            <a:p>
              <a:pPr marL="0" marR="0" lvl="0" indent="0" defTabSz="1828800" eaLnBrk="1" fontAlgn="auto" latinLnBrk="0" hangingPunct="1">
                <a:lnSpc>
                  <a:spcPct val="100000"/>
                </a:lnSpc>
                <a:spcBef>
                  <a:spcPts val="0"/>
                </a:spcBef>
                <a:spcAft>
                  <a:spcPts val="0"/>
                </a:spcAft>
                <a:buClrTx/>
                <a:buSzTx/>
                <a:buFontTx/>
                <a:buNone/>
                <a:defRPr/>
              </a:pPr>
              <a:r>
                <a:rPr kumimoji="0" lang="en-US" altLang="zh-CN" sz="5335" b="1" i="0" u="none" strike="noStrike" kern="1200" cap="none" spc="0" normalizeH="0" baseline="0" noProof="0" dirty="0">
                  <a:ln>
                    <a:noFill/>
                  </a:ln>
                  <a:solidFill>
                    <a:srgbClr val="124062"/>
                  </a:solidFill>
                  <a:effectLst/>
                  <a:uLnTx/>
                  <a:uFillTx/>
                  <a:latin typeface="Arial" panose="020B0604020202020204"/>
                  <a:ea typeface="微软雅黑" panose="020B0503020204020204" charset="-122"/>
                  <a:cs typeface="+mn-cs"/>
                  <a:sym typeface="Calibri" panose="020F0502020204030204" pitchFamily="34" charset="0"/>
                </a:rPr>
                <a:t>5</a:t>
              </a:r>
              <a:endParaRPr kumimoji="0" lang="zh-CN" altLang="en-US" sz="4800" b="1" i="0" u="none" strike="noStrike" kern="1200" cap="none" spc="0" normalizeH="0" baseline="0" noProof="0" dirty="0">
                <a:ln>
                  <a:noFill/>
                </a:ln>
                <a:solidFill>
                  <a:srgbClr val="124062"/>
                </a:solidFill>
                <a:effectLst/>
                <a:uLnTx/>
                <a:uFillTx/>
                <a:latin typeface="Calibri" panose="020F0502020204030204"/>
                <a:ea typeface="宋体" panose="02010600030101010101" pitchFamily="2" charset="-122"/>
                <a:cs typeface="+mn-cs"/>
              </a:endParaRPr>
            </a:p>
          </p:txBody>
        </p:sp>
      </p:grpSp>
      <p:grpSp>
        <p:nvGrpSpPr>
          <p:cNvPr id="14" name="组合 13"/>
          <p:cNvGrpSpPr/>
          <p:nvPr/>
        </p:nvGrpSpPr>
        <p:grpSpPr>
          <a:xfrm>
            <a:off x="7228840" y="7522210"/>
            <a:ext cx="1248410" cy="1473200"/>
            <a:chOff x="2521038" y="3806728"/>
            <a:chExt cx="624189" cy="736484"/>
          </a:xfrm>
        </p:grpSpPr>
        <p:sp>
          <p:nvSpPr>
            <p:cNvPr id="27" name="任意多边形 26"/>
            <p:cNvSpPr/>
            <p:nvPr/>
          </p:nvSpPr>
          <p:spPr>
            <a:xfrm>
              <a:off x="2521038" y="3806728"/>
              <a:ext cx="624189" cy="73648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 name="connsiteX0-1" fmla="*/ 761425 w 1506470"/>
                <a:gd name="connsiteY0-2" fmla="*/ 0 h 1359090"/>
                <a:gd name="connsiteX1-3" fmla="*/ 1506469 w 1506470"/>
                <a:gd name="connsiteY1-4" fmla="*/ 333523 h 1359090"/>
                <a:gd name="connsiteX2-5" fmla="*/ 1506469 w 1506470"/>
                <a:gd name="connsiteY2-6" fmla="*/ 1074028 h 1359090"/>
                <a:gd name="connsiteX3-7" fmla="*/ 753235 w 1506470"/>
                <a:gd name="connsiteY3-8" fmla="*/ 1359090 h 1359090"/>
                <a:gd name="connsiteX4-9" fmla="*/ 0 w 1506470"/>
                <a:gd name="connsiteY4-10" fmla="*/ 1074028 h 1359090"/>
                <a:gd name="connsiteX5-11" fmla="*/ 0 w 1506470"/>
                <a:gd name="connsiteY5-12" fmla="*/ 333523 h 1359090"/>
                <a:gd name="connsiteX6-13" fmla="*/ 761425 w 1506470"/>
                <a:gd name="connsiteY6-14" fmla="*/ 0 h 1359090"/>
                <a:gd name="connsiteX0-15" fmla="*/ 761425 w 1506469"/>
                <a:gd name="connsiteY0-16" fmla="*/ 0 h 1365148"/>
                <a:gd name="connsiteX1-17" fmla="*/ 1506469 w 1506469"/>
                <a:gd name="connsiteY1-18" fmla="*/ 333523 h 1365148"/>
                <a:gd name="connsiteX2-19" fmla="*/ 1506469 w 1506469"/>
                <a:gd name="connsiteY2-20" fmla="*/ 1074028 h 1365148"/>
                <a:gd name="connsiteX3-21" fmla="*/ 753235 w 1506469"/>
                <a:gd name="connsiteY3-22" fmla="*/ 1365148 h 1365148"/>
                <a:gd name="connsiteX4-23" fmla="*/ 0 w 1506469"/>
                <a:gd name="connsiteY4-24" fmla="*/ 1074028 h 1365148"/>
                <a:gd name="connsiteX5-25" fmla="*/ 0 w 1506469"/>
                <a:gd name="connsiteY5-26" fmla="*/ 333523 h 1365148"/>
                <a:gd name="connsiteX6-27" fmla="*/ 761425 w 1506469"/>
                <a:gd name="connsiteY6-28" fmla="*/ 0 h 1365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6469" h="1365148">
                  <a:moveTo>
                    <a:pt x="761425" y="0"/>
                  </a:moveTo>
                  <a:lnTo>
                    <a:pt x="1506469" y="333523"/>
                  </a:lnTo>
                  <a:lnTo>
                    <a:pt x="1506469" y="1074028"/>
                  </a:lnTo>
                  <a:lnTo>
                    <a:pt x="753235" y="1365148"/>
                  </a:lnTo>
                  <a:lnTo>
                    <a:pt x="0" y="1074028"/>
                  </a:lnTo>
                  <a:lnTo>
                    <a:pt x="0" y="333523"/>
                  </a:lnTo>
                  <a:lnTo>
                    <a:pt x="761425" y="0"/>
                  </a:lnTo>
                  <a:close/>
                </a:path>
              </a:pathLst>
            </a:custGeom>
            <a:noFill/>
            <a:ln w="28575" cap="flat" cmpd="sng" algn="ctr">
              <a:solidFill>
                <a:srgbClr val="124062"/>
              </a:solidFill>
              <a:prstDash val="solid"/>
              <a:miter lim="800000"/>
            </a:ln>
            <a:effectLst>
              <a:outerShdw blurRad="50800" dist="38100" dir="5400000" algn="t" rotWithShape="0">
                <a:prstClr val="black">
                  <a:alpha val="40000"/>
                </a:prstClr>
              </a:outerShdw>
            </a:effectLst>
          </p:spPr>
          <p:txBody>
            <a:bodyPr spcFirstLastPara="0" vert="horz" wrap="square" lIns="544640" tIns="626024" rIns="544642" bIns="626022" numCol="1" spcCol="1270" anchor="ctr" anchorCtr="0">
              <a:noAutofit/>
            </a:bodyPr>
            <a:lstStyle/>
            <a:p>
              <a:pPr marL="0" marR="0" lvl="0" indent="0" defTabSz="4267200" eaLnBrk="1" fontAlgn="auto" latinLnBrk="0" hangingPunct="1">
                <a:lnSpc>
                  <a:spcPct val="100000"/>
                </a:lnSpc>
                <a:spcBef>
                  <a:spcPct val="0"/>
                </a:spcBef>
                <a:spcAft>
                  <a:spcPct val="35000"/>
                </a:spcAft>
                <a:buClrTx/>
                <a:buSzTx/>
                <a:buFontTx/>
                <a:buNone/>
                <a:defRPr/>
              </a:pPr>
              <a:endParaRPr kumimoji="0" lang="zh-CN" altLang="en-US" sz="96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8" name="矩形 27"/>
            <p:cNvSpPr/>
            <p:nvPr/>
          </p:nvSpPr>
          <p:spPr>
            <a:xfrm>
              <a:off x="2691880" y="3942044"/>
              <a:ext cx="280028" cy="456176"/>
            </a:xfrm>
            <a:prstGeom prst="rect">
              <a:avLst/>
            </a:prstGeom>
          </p:spPr>
          <p:txBody>
            <a:bodyPr wrap="none">
              <a:spAutoFit/>
            </a:bodyPr>
            <a:lstStyle/>
            <a:p>
              <a:pPr marL="0" marR="0" lvl="0" indent="0" defTabSz="1828800" eaLnBrk="1" fontAlgn="auto" latinLnBrk="0" hangingPunct="1">
                <a:lnSpc>
                  <a:spcPct val="100000"/>
                </a:lnSpc>
                <a:spcBef>
                  <a:spcPts val="0"/>
                </a:spcBef>
                <a:spcAft>
                  <a:spcPts val="0"/>
                </a:spcAft>
                <a:buClrTx/>
                <a:buSzTx/>
                <a:buFontTx/>
                <a:buNone/>
                <a:defRPr/>
              </a:pPr>
              <a:r>
                <a:rPr kumimoji="0" lang="en-US" altLang="zh-CN" sz="5335" b="1" i="0" u="none" strike="noStrike" kern="1200" cap="none" spc="0" normalizeH="0" baseline="0" noProof="0" dirty="0">
                  <a:ln>
                    <a:noFill/>
                  </a:ln>
                  <a:solidFill>
                    <a:srgbClr val="124062"/>
                  </a:solidFill>
                  <a:effectLst/>
                  <a:uLnTx/>
                  <a:uFillTx/>
                  <a:latin typeface="Arial" panose="020B0604020202020204"/>
                  <a:ea typeface="微软雅黑" panose="020B0503020204020204" charset="-122"/>
                  <a:cs typeface="+mn-cs"/>
                  <a:sym typeface="Calibri" panose="020F0502020204030204" pitchFamily="34" charset="0"/>
                </a:rPr>
                <a:t>3</a:t>
              </a:r>
              <a:endParaRPr kumimoji="0" lang="zh-CN" altLang="en-US" sz="4800" b="1" i="0" u="none" strike="noStrike" kern="1200" cap="none" spc="0" normalizeH="0" baseline="0" noProof="0" dirty="0">
                <a:ln>
                  <a:noFill/>
                </a:ln>
                <a:solidFill>
                  <a:srgbClr val="124062"/>
                </a:solidFill>
                <a:effectLst/>
                <a:uLnTx/>
                <a:uFillTx/>
                <a:latin typeface="Calibri" panose="020F0502020204030204"/>
                <a:ea typeface="宋体" panose="02010600030101010101" pitchFamily="2" charset="-122"/>
                <a:cs typeface="+mn-cs"/>
              </a:endParaRPr>
            </a:p>
          </p:txBody>
        </p:sp>
      </p:grpSp>
      <p:sp>
        <p:nvSpPr>
          <p:cNvPr id="15" name="TextBox 6"/>
          <p:cNvSpPr txBox="1">
            <a:spLocks noChangeArrowheads="1"/>
          </p:cNvSpPr>
          <p:nvPr/>
        </p:nvSpPr>
        <p:spPr bwMode="auto">
          <a:xfrm>
            <a:off x="9318625" y="4509770"/>
            <a:ext cx="6431280" cy="9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1" indent="0" algn="l" defTabSz="1828800" eaLnBrk="1" fontAlgn="auto" latinLnBrk="0" hangingPunct="1">
              <a:lnSpc>
                <a:spcPct val="100000"/>
              </a:lnSpc>
              <a:spcBef>
                <a:spcPts val="0"/>
              </a:spcBef>
              <a:spcAft>
                <a:spcPts val="0"/>
              </a:spcAft>
              <a:buClrTx/>
              <a:buSzTx/>
              <a:buFontTx/>
              <a:buNone/>
              <a:defRPr/>
            </a:pPr>
            <a:r>
              <a:rPr kumimoji="0" lang="zh-CN" altLang="en-US" sz="53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rPr>
              <a:t>战略定位和总体目标</a:t>
            </a:r>
          </a:p>
        </p:txBody>
      </p:sp>
      <p:sp>
        <p:nvSpPr>
          <p:cNvPr id="16" name="TextBox 6"/>
          <p:cNvSpPr txBox="1">
            <a:spLocks noChangeArrowheads="1"/>
          </p:cNvSpPr>
          <p:nvPr/>
        </p:nvSpPr>
        <p:spPr bwMode="auto">
          <a:xfrm>
            <a:off x="9446895" y="7761605"/>
            <a:ext cx="5761990" cy="9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1" indent="0" algn="l" defTabSz="1828800" eaLnBrk="1" fontAlgn="auto" latinLnBrk="0" hangingPunct="1">
              <a:lnSpc>
                <a:spcPct val="100000"/>
              </a:lnSpc>
              <a:spcBef>
                <a:spcPts val="0"/>
              </a:spcBef>
              <a:spcAft>
                <a:spcPts val="0"/>
              </a:spcAft>
              <a:buClrTx/>
              <a:buSzTx/>
              <a:buFontTx/>
              <a:buNone/>
              <a:defRPr/>
            </a:pPr>
            <a:r>
              <a:rPr kumimoji="0" lang="zh-CN" altLang="en-US" sz="53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rPr>
              <a:t>六大产业发展优势</a:t>
            </a:r>
          </a:p>
        </p:txBody>
      </p:sp>
      <p:sp>
        <p:nvSpPr>
          <p:cNvPr id="17" name="TextBox 6"/>
          <p:cNvSpPr txBox="1">
            <a:spLocks noChangeArrowheads="1"/>
          </p:cNvSpPr>
          <p:nvPr/>
        </p:nvSpPr>
        <p:spPr bwMode="auto">
          <a:xfrm>
            <a:off x="9391015" y="11130280"/>
            <a:ext cx="5761990" cy="9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1" indent="0" algn="l" defTabSz="1828800" eaLnBrk="1" fontAlgn="auto" latinLnBrk="0" hangingPunct="1">
              <a:lnSpc>
                <a:spcPct val="100000"/>
              </a:lnSpc>
              <a:spcBef>
                <a:spcPts val="0"/>
              </a:spcBef>
              <a:spcAft>
                <a:spcPts val="0"/>
              </a:spcAft>
              <a:buClrTx/>
              <a:buSzTx/>
              <a:buFontTx/>
              <a:buNone/>
              <a:defRPr/>
            </a:pPr>
            <a:r>
              <a:rPr kumimoji="0" lang="zh-CN" altLang="en-US" sz="53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rPr>
              <a:t>意向合作领域</a:t>
            </a:r>
          </a:p>
        </p:txBody>
      </p:sp>
      <p:sp>
        <p:nvSpPr>
          <p:cNvPr id="18" name="文本框 11" descr="e7d195523061f1c09e9d68d7cf438b91ef959ecb14fc25d26BBA7F7DBC18E55DFF4014AF651F0BF2569D4B6C1DA7F1A4683A481403BD872FC687266AD13265C1DE7C373772FD8728ABDD69ADD03BFF5BE2862BC891DBB79E43A8244B4D7DEEF5699FBCECC4B588A2B2DB873A491956D064FEA000E55D99376C74C72843D12C9B3B90E2D60B285D6553FF3EF3DB706EFF"/>
          <p:cNvSpPr txBox="1">
            <a:spLocks noChangeArrowheads="1"/>
          </p:cNvSpPr>
          <p:nvPr/>
        </p:nvSpPr>
        <p:spPr bwMode="auto">
          <a:xfrm>
            <a:off x="10699750" y="1514475"/>
            <a:ext cx="2984500" cy="1323340"/>
          </a:xfrm>
          <a:prstGeom prst="rect">
            <a:avLst/>
          </a:prstGeom>
          <a:noFill/>
          <a:ln>
            <a:noFill/>
          </a:ln>
        </p:spPr>
        <p:txBody>
          <a:bodyPr wrap="square">
            <a:spAutoFit/>
          </a:bodyPr>
          <a:lstStyle>
            <a:lvl1pPr>
              <a:defRPr sz="1300">
                <a:solidFill>
                  <a:schemeClr val="tx1"/>
                </a:solidFill>
                <a:latin typeface="Arial" panose="020B0604020202020204" pitchFamily="34" charset="0"/>
                <a:ea typeface="微软雅黑" panose="020B0503020204020204" charset="-122"/>
              </a:defRPr>
            </a:lvl1pPr>
            <a:lvl2pPr marL="742950" indent="-285750">
              <a:defRPr sz="1300">
                <a:solidFill>
                  <a:schemeClr val="tx1"/>
                </a:solidFill>
                <a:latin typeface="Arial" panose="020B0604020202020204" pitchFamily="34" charset="0"/>
                <a:ea typeface="微软雅黑" panose="020B0503020204020204" charset="-122"/>
              </a:defRPr>
            </a:lvl2pPr>
            <a:lvl3pPr marL="1143000" indent="-228600">
              <a:defRPr sz="1300">
                <a:solidFill>
                  <a:schemeClr val="tx1"/>
                </a:solidFill>
                <a:latin typeface="Arial" panose="020B0604020202020204" pitchFamily="34" charset="0"/>
                <a:ea typeface="微软雅黑" panose="020B0503020204020204" charset="-122"/>
              </a:defRPr>
            </a:lvl3pPr>
            <a:lvl4pPr marL="1600200" indent="-228600">
              <a:defRPr sz="1300">
                <a:solidFill>
                  <a:schemeClr val="tx1"/>
                </a:solidFill>
                <a:latin typeface="Arial" panose="020B0604020202020204" pitchFamily="34" charset="0"/>
                <a:ea typeface="微软雅黑" panose="020B0503020204020204" charset="-122"/>
              </a:defRPr>
            </a:lvl4pPr>
            <a:lvl5pPr marL="2057400" indent="-228600">
              <a:defRPr sz="1300">
                <a:solidFill>
                  <a:schemeClr val="tx1"/>
                </a:solidFill>
                <a:latin typeface="Arial" panose="020B0604020202020204" pitchFamily="34" charset="0"/>
                <a:ea typeface="微软雅黑" panose="020B0503020204020204" charset="-122"/>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ea typeface="微软雅黑" panose="020B0503020204020204" charset="-122"/>
              </a:defRPr>
            </a:lvl9pPr>
          </a:lstStyle>
          <a:p>
            <a:pPr marL="0" marR="0" lvl="0" indent="0" algn="dist" defTabSz="1371600" eaLnBrk="1" fontAlgn="base" latinLnBrk="0" hangingPunct="1">
              <a:lnSpc>
                <a:spcPct val="100000"/>
              </a:lnSpc>
              <a:spcBef>
                <a:spcPct val="0"/>
              </a:spcBef>
              <a:spcAft>
                <a:spcPct val="0"/>
              </a:spcAft>
              <a:buClrTx/>
              <a:buSzTx/>
              <a:buFontTx/>
              <a:buNone/>
              <a:defRPr/>
            </a:pPr>
            <a:r>
              <a:rPr kumimoji="0" lang="zh-CN" altLang="en-US" sz="8000" b="1"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sym typeface="Calibri" panose="020F0502020204030204" pitchFamily="34" charset="0"/>
              </a:rPr>
              <a:t>目录</a:t>
            </a:r>
            <a:endParaRPr kumimoji="0" lang="en-US" altLang="zh-CN" sz="8000" b="1"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sym typeface="Calibri" panose="020F0502020204030204" pitchFamily="34" charset="0"/>
            </a:endParaRPr>
          </a:p>
        </p:txBody>
      </p:sp>
      <p:grpSp>
        <p:nvGrpSpPr>
          <p:cNvPr id="19" name="组合 18"/>
          <p:cNvGrpSpPr/>
          <p:nvPr/>
        </p:nvGrpSpPr>
        <p:grpSpPr>
          <a:xfrm>
            <a:off x="7212965" y="5922010"/>
            <a:ext cx="1248410" cy="1473200"/>
            <a:chOff x="2521038" y="2206761"/>
            <a:chExt cx="624189" cy="736484"/>
          </a:xfrm>
        </p:grpSpPr>
        <p:sp>
          <p:nvSpPr>
            <p:cNvPr id="25" name="任意多边形 20"/>
            <p:cNvSpPr/>
            <p:nvPr/>
          </p:nvSpPr>
          <p:spPr>
            <a:xfrm>
              <a:off x="2521038" y="2206761"/>
              <a:ext cx="624189" cy="73648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 name="connsiteX0-1" fmla="*/ 761425 w 1506470"/>
                <a:gd name="connsiteY0-2" fmla="*/ 0 h 1359090"/>
                <a:gd name="connsiteX1-3" fmla="*/ 1506469 w 1506470"/>
                <a:gd name="connsiteY1-4" fmla="*/ 333523 h 1359090"/>
                <a:gd name="connsiteX2-5" fmla="*/ 1506469 w 1506470"/>
                <a:gd name="connsiteY2-6" fmla="*/ 1074028 h 1359090"/>
                <a:gd name="connsiteX3-7" fmla="*/ 753235 w 1506470"/>
                <a:gd name="connsiteY3-8" fmla="*/ 1359090 h 1359090"/>
                <a:gd name="connsiteX4-9" fmla="*/ 0 w 1506470"/>
                <a:gd name="connsiteY4-10" fmla="*/ 1074028 h 1359090"/>
                <a:gd name="connsiteX5-11" fmla="*/ 0 w 1506470"/>
                <a:gd name="connsiteY5-12" fmla="*/ 333523 h 1359090"/>
                <a:gd name="connsiteX6-13" fmla="*/ 761425 w 1506470"/>
                <a:gd name="connsiteY6-14" fmla="*/ 0 h 1359090"/>
                <a:gd name="connsiteX0-15" fmla="*/ 761425 w 1506469"/>
                <a:gd name="connsiteY0-16" fmla="*/ 0 h 1365148"/>
                <a:gd name="connsiteX1-17" fmla="*/ 1506469 w 1506469"/>
                <a:gd name="connsiteY1-18" fmla="*/ 333523 h 1365148"/>
                <a:gd name="connsiteX2-19" fmla="*/ 1506469 w 1506469"/>
                <a:gd name="connsiteY2-20" fmla="*/ 1074028 h 1365148"/>
                <a:gd name="connsiteX3-21" fmla="*/ 753235 w 1506469"/>
                <a:gd name="connsiteY3-22" fmla="*/ 1365148 h 1365148"/>
                <a:gd name="connsiteX4-23" fmla="*/ 0 w 1506469"/>
                <a:gd name="connsiteY4-24" fmla="*/ 1074028 h 1365148"/>
                <a:gd name="connsiteX5-25" fmla="*/ 0 w 1506469"/>
                <a:gd name="connsiteY5-26" fmla="*/ 333523 h 1365148"/>
                <a:gd name="connsiteX6-27" fmla="*/ 761425 w 1506469"/>
                <a:gd name="connsiteY6-28" fmla="*/ 0 h 1365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6469" h="1365148">
                  <a:moveTo>
                    <a:pt x="761425" y="0"/>
                  </a:moveTo>
                  <a:lnTo>
                    <a:pt x="1506469" y="333523"/>
                  </a:lnTo>
                  <a:lnTo>
                    <a:pt x="1506469" y="1074028"/>
                  </a:lnTo>
                  <a:lnTo>
                    <a:pt x="753235" y="1365148"/>
                  </a:lnTo>
                  <a:lnTo>
                    <a:pt x="0" y="1074028"/>
                  </a:lnTo>
                  <a:lnTo>
                    <a:pt x="0" y="333523"/>
                  </a:lnTo>
                  <a:lnTo>
                    <a:pt x="761425" y="0"/>
                  </a:lnTo>
                  <a:close/>
                </a:path>
              </a:pathLst>
            </a:custGeom>
            <a:noFill/>
            <a:ln w="28575" cap="flat" cmpd="sng" algn="ctr">
              <a:solidFill>
                <a:srgbClr val="124062"/>
              </a:solidFill>
              <a:prstDash val="solid"/>
              <a:miter lim="800000"/>
            </a:ln>
            <a:effectLst>
              <a:outerShdw blurRad="50800" dist="38100" dir="5400000" algn="t" rotWithShape="0">
                <a:prstClr val="black">
                  <a:alpha val="40000"/>
                </a:prstClr>
              </a:outerShdw>
            </a:effectLst>
          </p:spPr>
          <p:txBody>
            <a:bodyPr spcFirstLastPara="0" vert="horz" wrap="square" lIns="544640" tIns="626024" rIns="544642" bIns="626022" numCol="1" spcCol="1270" anchor="ctr" anchorCtr="0">
              <a:noAutofit/>
            </a:bodyPr>
            <a:lstStyle/>
            <a:p>
              <a:pPr marL="0" marR="0" lvl="0" indent="0" defTabSz="4267200" eaLnBrk="1" fontAlgn="auto" latinLnBrk="0" hangingPunct="1">
                <a:lnSpc>
                  <a:spcPct val="100000"/>
                </a:lnSpc>
                <a:spcBef>
                  <a:spcPct val="0"/>
                </a:spcBef>
                <a:spcAft>
                  <a:spcPct val="35000"/>
                </a:spcAft>
                <a:buClrTx/>
                <a:buSzTx/>
                <a:buFontTx/>
                <a:buNone/>
                <a:defRPr/>
              </a:pPr>
              <a:endParaRPr kumimoji="0" lang="zh-CN" altLang="en-US" sz="96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6" name="矩形 25"/>
            <p:cNvSpPr/>
            <p:nvPr/>
          </p:nvSpPr>
          <p:spPr>
            <a:xfrm>
              <a:off x="2691880" y="2342077"/>
              <a:ext cx="280028" cy="456176"/>
            </a:xfrm>
            <a:prstGeom prst="rect">
              <a:avLst/>
            </a:prstGeom>
          </p:spPr>
          <p:txBody>
            <a:bodyPr wrap="none">
              <a:spAutoFit/>
            </a:bodyPr>
            <a:lstStyle/>
            <a:p>
              <a:pPr marL="0" marR="0" lvl="0" indent="0" defTabSz="1828800" eaLnBrk="1" fontAlgn="auto" latinLnBrk="0" hangingPunct="1">
                <a:lnSpc>
                  <a:spcPct val="100000"/>
                </a:lnSpc>
                <a:spcBef>
                  <a:spcPts val="0"/>
                </a:spcBef>
                <a:spcAft>
                  <a:spcPts val="0"/>
                </a:spcAft>
                <a:buClrTx/>
                <a:buSzTx/>
                <a:buFontTx/>
                <a:buNone/>
                <a:defRPr/>
              </a:pPr>
              <a:r>
                <a:rPr kumimoji="0" lang="en-US" altLang="zh-CN" sz="5335" b="1" i="0" u="none" strike="noStrike" kern="1200" cap="none" spc="0" normalizeH="0" baseline="0" noProof="0" dirty="0">
                  <a:ln>
                    <a:noFill/>
                  </a:ln>
                  <a:solidFill>
                    <a:srgbClr val="124062"/>
                  </a:solidFill>
                  <a:effectLst/>
                  <a:uLnTx/>
                  <a:uFillTx/>
                  <a:latin typeface="Arial" panose="020B0604020202020204"/>
                  <a:ea typeface="微软雅黑" panose="020B0503020204020204" charset="-122"/>
                  <a:cs typeface="+mn-cs"/>
                  <a:sym typeface="Calibri" panose="020F0502020204030204" pitchFamily="34" charset="0"/>
                </a:rPr>
                <a:t>2</a:t>
              </a:r>
              <a:endParaRPr kumimoji="0" lang="zh-CN" altLang="en-US" sz="4800" b="1" i="0" u="none" strike="noStrike" kern="1200" cap="none" spc="0" normalizeH="0" baseline="0" noProof="0" dirty="0">
                <a:ln>
                  <a:noFill/>
                </a:ln>
                <a:solidFill>
                  <a:srgbClr val="124062"/>
                </a:solidFill>
                <a:effectLst/>
                <a:uLnTx/>
                <a:uFillTx/>
                <a:latin typeface="Calibri" panose="020F0502020204030204"/>
                <a:ea typeface="宋体" panose="02010600030101010101" pitchFamily="2" charset="-122"/>
                <a:cs typeface="+mn-cs"/>
              </a:endParaRPr>
            </a:p>
          </p:txBody>
        </p:sp>
      </p:grpSp>
      <p:grpSp>
        <p:nvGrpSpPr>
          <p:cNvPr id="20" name="组合 19"/>
          <p:cNvGrpSpPr/>
          <p:nvPr/>
        </p:nvGrpSpPr>
        <p:grpSpPr>
          <a:xfrm>
            <a:off x="7207885" y="9122410"/>
            <a:ext cx="1248410" cy="1473200"/>
            <a:chOff x="2521038" y="3806728"/>
            <a:chExt cx="624189" cy="736484"/>
          </a:xfrm>
        </p:grpSpPr>
        <p:sp>
          <p:nvSpPr>
            <p:cNvPr id="23" name="任意多边形 26"/>
            <p:cNvSpPr/>
            <p:nvPr/>
          </p:nvSpPr>
          <p:spPr>
            <a:xfrm>
              <a:off x="2521038" y="3806728"/>
              <a:ext cx="624189" cy="736484"/>
            </a:xfrm>
            <a:custGeom>
              <a:avLst/>
              <a:gdLst>
                <a:gd name="connsiteX0" fmla="*/ 0 w 1506471"/>
                <a:gd name="connsiteY0" fmla="*/ 655315 h 1310630"/>
                <a:gd name="connsiteX1" fmla="*/ 327658 w 1506471"/>
                <a:gd name="connsiteY1" fmla="*/ 0 h 1310630"/>
                <a:gd name="connsiteX2" fmla="*/ 1178814 w 1506471"/>
                <a:gd name="connsiteY2" fmla="*/ 0 h 1310630"/>
                <a:gd name="connsiteX3" fmla="*/ 1506471 w 1506471"/>
                <a:gd name="connsiteY3" fmla="*/ 655315 h 1310630"/>
                <a:gd name="connsiteX4" fmla="*/ 1178814 w 1506471"/>
                <a:gd name="connsiteY4" fmla="*/ 1310630 h 1310630"/>
                <a:gd name="connsiteX5" fmla="*/ 327658 w 1506471"/>
                <a:gd name="connsiteY5" fmla="*/ 1310630 h 1310630"/>
                <a:gd name="connsiteX6" fmla="*/ 0 w 1506471"/>
                <a:gd name="connsiteY6" fmla="*/ 655315 h 1310630"/>
                <a:gd name="connsiteX0-1" fmla="*/ 761425 w 1506470"/>
                <a:gd name="connsiteY0-2" fmla="*/ 0 h 1359090"/>
                <a:gd name="connsiteX1-3" fmla="*/ 1506469 w 1506470"/>
                <a:gd name="connsiteY1-4" fmla="*/ 333523 h 1359090"/>
                <a:gd name="connsiteX2-5" fmla="*/ 1506469 w 1506470"/>
                <a:gd name="connsiteY2-6" fmla="*/ 1074028 h 1359090"/>
                <a:gd name="connsiteX3-7" fmla="*/ 753235 w 1506470"/>
                <a:gd name="connsiteY3-8" fmla="*/ 1359090 h 1359090"/>
                <a:gd name="connsiteX4-9" fmla="*/ 0 w 1506470"/>
                <a:gd name="connsiteY4-10" fmla="*/ 1074028 h 1359090"/>
                <a:gd name="connsiteX5-11" fmla="*/ 0 w 1506470"/>
                <a:gd name="connsiteY5-12" fmla="*/ 333523 h 1359090"/>
                <a:gd name="connsiteX6-13" fmla="*/ 761425 w 1506470"/>
                <a:gd name="connsiteY6-14" fmla="*/ 0 h 1359090"/>
                <a:gd name="connsiteX0-15" fmla="*/ 761425 w 1506469"/>
                <a:gd name="connsiteY0-16" fmla="*/ 0 h 1365148"/>
                <a:gd name="connsiteX1-17" fmla="*/ 1506469 w 1506469"/>
                <a:gd name="connsiteY1-18" fmla="*/ 333523 h 1365148"/>
                <a:gd name="connsiteX2-19" fmla="*/ 1506469 w 1506469"/>
                <a:gd name="connsiteY2-20" fmla="*/ 1074028 h 1365148"/>
                <a:gd name="connsiteX3-21" fmla="*/ 753235 w 1506469"/>
                <a:gd name="connsiteY3-22" fmla="*/ 1365148 h 1365148"/>
                <a:gd name="connsiteX4-23" fmla="*/ 0 w 1506469"/>
                <a:gd name="connsiteY4-24" fmla="*/ 1074028 h 1365148"/>
                <a:gd name="connsiteX5-25" fmla="*/ 0 w 1506469"/>
                <a:gd name="connsiteY5-26" fmla="*/ 333523 h 1365148"/>
                <a:gd name="connsiteX6-27" fmla="*/ 761425 w 1506469"/>
                <a:gd name="connsiteY6-28" fmla="*/ 0 h 136514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506469" h="1365148">
                  <a:moveTo>
                    <a:pt x="761425" y="0"/>
                  </a:moveTo>
                  <a:lnTo>
                    <a:pt x="1506469" y="333523"/>
                  </a:lnTo>
                  <a:lnTo>
                    <a:pt x="1506469" y="1074028"/>
                  </a:lnTo>
                  <a:lnTo>
                    <a:pt x="753235" y="1365148"/>
                  </a:lnTo>
                  <a:lnTo>
                    <a:pt x="0" y="1074028"/>
                  </a:lnTo>
                  <a:lnTo>
                    <a:pt x="0" y="333523"/>
                  </a:lnTo>
                  <a:lnTo>
                    <a:pt x="761425" y="0"/>
                  </a:lnTo>
                  <a:close/>
                </a:path>
              </a:pathLst>
            </a:custGeom>
            <a:noFill/>
            <a:ln w="28575" cap="flat" cmpd="sng" algn="ctr">
              <a:solidFill>
                <a:srgbClr val="124062"/>
              </a:solidFill>
              <a:prstDash val="solid"/>
              <a:miter lim="800000"/>
            </a:ln>
            <a:effectLst>
              <a:outerShdw blurRad="50800" dist="38100" dir="5400000" algn="t" rotWithShape="0">
                <a:prstClr val="black">
                  <a:alpha val="40000"/>
                </a:prstClr>
              </a:outerShdw>
            </a:effectLst>
          </p:spPr>
          <p:txBody>
            <a:bodyPr spcFirstLastPara="0" vert="horz" wrap="square" lIns="544640" tIns="626024" rIns="544642" bIns="626022" numCol="1" spcCol="1270" anchor="ctr" anchorCtr="0">
              <a:noAutofit/>
            </a:bodyPr>
            <a:lstStyle/>
            <a:p>
              <a:pPr marL="0" marR="0" lvl="0" indent="0" defTabSz="4267200" eaLnBrk="1" fontAlgn="auto" latinLnBrk="0" hangingPunct="1">
                <a:lnSpc>
                  <a:spcPct val="100000"/>
                </a:lnSpc>
                <a:spcBef>
                  <a:spcPct val="0"/>
                </a:spcBef>
                <a:spcAft>
                  <a:spcPct val="35000"/>
                </a:spcAft>
                <a:buClrTx/>
                <a:buSzTx/>
                <a:buFontTx/>
                <a:buNone/>
                <a:defRPr/>
              </a:pPr>
              <a:endParaRPr kumimoji="0" lang="zh-CN" altLang="en-US" sz="96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24" name="矩形 23"/>
            <p:cNvSpPr/>
            <p:nvPr/>
          </p:nvSpPr>
          <p:spPr>
            <a:xfrm>
              <a:off x="2691880" y="3942044"/>
              <a:ext cx="280028" cy="456176"/>
            </a:xfrm>
            <a:prstGeom prst="rect">
              <a:avLst/>
            </a:prstGeom>
          </p:spPr>
          <p:txBody>
            <a:bodyPr wrap="none">
              <a:spAutoFit/>
            </a:bodyPr>
            <a:lstStyle/>
            <a:p>
              <a:pPr marL="0" marR="0" lvl="0" indent="0" defTabSz="1828800" eaLnBrk="1" fontAlgn="auto" latinLnBrk="0" hangingPunct="1">
                <a:lnSpc>
                  <a:spcPct val="100000"/>
                </a:lnSpc>
                <a:spcBef>
                  <a:spcPts val="0"/>
                </a:spcBef>
                <a:spcAft>
                  <a:spcPts val="0"/>
                </a:spcAft>
                <a:buClrTx/>
                <a:buSzTx/>
                <a:buFontTx/>
                <a:buNone/>
                <a:defRPr/>
              </a:pPr>
              <a:r>
                <a:rPr kumimoji="0" lang="en-US" altLang="zh-CN" sz="5335" b="1" i="0" u="none" strike="noStrike" kern="1200" cap="none" spc="0" normalizeH="0" baseline="0" noProof="0" dirty="0">
                  <a:ln>
                    <a:noFill/>
                  </a:ln>
                  <a:solidFill>
                    <a:srgbClr val="124062"/>
                  </a:solidFill>
                  <a:effectLst/>
                  <a:uLnTx/>
                  <a:uFillTx/>
                  <a:latin typeface="Arial" panose="020B0604020202020204"/>
                  <a:ea typeface="微软雅黑" panose="020B0503020204020204" charset="-122"/>
                  <a:cs typeface="+mn-cs"/>
                  <a:sym typeface="Calibri" panose="020F0502020204030204" pitchFamily="34" charset="0"/>
                </a:rPr>
                <a:t>4</a:t>
              </a:r>
              <a:endParaRPr kumimoji="0" lang="zh-CN" altLang="en-US" sz="4800" b="1" i="0" u="none" strike="noStrike" kern="1200" cap="none" spc="0" normalizeH="0" baseline="0" noProof="0" dirty="0">
                <a:ln>
                  <a:noFill/>
                </a:ln>
                <a:solidFill>
                  <a:srgbClr val="124062"/>
                </a:solidFill>
                <a:effectLst/>
                <a:uLnTx/>
                <a:uFillTx/>
                <a:latin typeface="Calibri" panose="020F0502020204030204"/>
                <a:ea typeface="宋体" panose="02010600030101010101" pitchFamily="2" charset="-122"/>
                <a:cs typeface="+mn-cs"/>
              </a:endParaRPr>
            </a:p>
          </p:txBody>
        </p:sp>
      </p:grpSp>
      <p:sp>
        <p:nvSpPr>
          <p:cNvPr id="21" name="TextBox 6"/>
          <p:cNvSpPr txBox="1">
            <a:spLocks noChangeArrowheads="1"/>
          </p:cNvSpPr>
          <p:nvPr/>
        </p:nvSpPr>
        <p:spPr bwMode="auto">
          <a:xfrm>
            <a:off x="9391015" y="6186805"/>
            <a:ext cx="5761990" cy="91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1" indent="0" algn="l" defTabSz="1828800" eaLnBrk="1" fontAlgn="auto" latinLnBrk="0" hangingPunct="1">
              <a:lnSpc>
                <a:spcPct val="100000"/>
              </a:lnSpc>
              <a:spcBef>
                <a:spcPts val="0"/>
              </a:spcBef>
              <a:spcAft>
                <a:spcPts val="0"/>
              </a:spcAft>
              <a:buClrTx/>
              <a:buSzTx/>
              <a:buFontTx/>
              <a:buNone/>
              <a:defRPr/>
            </a:pPr>
            <a:r>
              <a:rPr kumimoji="0" lang="zh-CN" altLang="en-US" sz="53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rPr>
              <a:t>园区总体规划布局</a:t>
            </a:r>
          </a:p>
        </p:txBody>
      </p:sp>
      <p:sp>
        <p:nvSpPr>
          <p:cNvPr id="22" name="TextBox 6"/>
          <p:cNvSpPr txBox="1">
            <a:spLocks noChangeArrowheads="1"/>
          </p:cNvSpPr>
          <p:nvPr/>
        </p:nvSpPr>
        <p:spPr bwMode="auto">
          <a:xfrm>
            <a:off x="9372600" y="9415780"/>
            <a:ext cx="7012305" cy="912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marL="0" marR="0" lvl="1" indent="0" algn="l" defTabSz="1828800" eaLnBrk="1" fontAlgn="auto" latinLnBrk="0" hangingPunct="1">
              <a:lnSpc>
                <a:spcPct val="100000"/>
              </a:lnSpc>
              <a:spcBef>
                <a:spcPts val="0"/>
              </a:spcBef>
              <a:spcAft>
                <a:spcPts val="0"/>
              </a:spcAft>
              <a:buClrTx/>
              <a:buSzTx/>
              <a:buFontTx/>
              <a:buNone/>
              <a:defRPr/>
            </a:pPr>
            <a:r>
              <a:rPr kumimoji="0" lang="zh-CN" altLang="en-US" sz="5335" b="0" i="0" u="none" strike="noStrike" kern="1200" cap="none" spc="0" normalizeH="0" baseline="0" noProof="0" dirty="0">
                <a:ln>
                  <a:noFill/>
                </a:ln>
                <a:solidFill>
                  <a:srgbClr val="124062"/>
                </a:solidFill>
                <a:effectLst/>
                <a:uLnTx/>
                <a:uFillTx/>
                <a:latin typeface="微软雅黑" panose="020B0503020204020204" charset="-122"/>
                <a:ea typeface="微软雅黑" panose="020B0503020204020204" charset="-122"/>
                <a:cs typeface="+mn-cs"/>
              </a:rPr>
              <a:t>招商引资情况</a:t>
            </a:r>
          </a:p>
        </p:txBody>
      </p:sp>
      <p:sp>
        <p:nvSpPr>
          <p:cNvPr id="2"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微软雅黑 Light" panose="020B0502040204020203" pitchFamily="34" charset="-122"/>
                <a:ea typeface="微软雅黑 Light" panose="020B0502040204020203" pitchFamily="34" charset="-122"/>
              </a:rPr>
              <a:t>4</a:t>
            </a:fld>
            <a:endParaRPr lang="zh-CN" altLang="en-US" sz="3600" dirty="0">
              <a:solidFill>
                <a:srgbClr val="898989"/>
              </a:solidFill>
              <a:latin typeface="微软雅黑 Light" panose="020B0502040204020203" pitchFamily="34" charset="-122"/>
              <a:ea typeface="微软雅黑 Light" panose="020B0502040204020203" pitchFamily="34" charset="-122"/>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4" y="2061745"/>
            <a:ext cx="12780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5" name="文本框 4"/>
          <p:cNvSpPr txBox="1"/>
          <p:nvPr/>
        </p:nvSpPr>
        <p:spPr>
          <a:xfrm>
            <a:off x="2278372" y="2682900"/>
            <a:ext cx="20017019" cy="5432239"/>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vertOverflow="overflow" horzOverflow="overflow" vert="horz" wrap="square" lIns="91082" tIns="91082" rIns="91082" bIns="91082" numCol="1" spcCol="38100" rtlCol="0" anchor="t" forceAA="0">
            <a:spAutoFit/>
          </a:bodyPr>
          <a:lstStyle/>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建设航天领域重大科技创新基地，打造空间科技创新战略高地</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习近平总书记在海南建省办经济特区</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30</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周年庆祝大会发表重要的讲话。</a:t>
            </a:r>
          </a:p>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“文昌国际航天城管理局是海南省委省政府为建立更具活力、更加开放、更富效率的体制环境而在省级层面政府序列之外设立的法定机构，实行理事会领导下的局长负责制，由省政府直接领导。</a:t>
            </a:r>
          </a:p>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支持海南打造国际一流、市场化运营的航天发射场，推动商业航天产业链落地海南</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国家发展改革委 商务部印发</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关于支持海南自由贸易港建设放宽市场准入若干特别措施的意见</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发改体改</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〔2021〕479</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号</a:t>
            </a:r>
            <a:r>
              <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a:t>
            </a: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a:t>
            </a:r>
            <a:endPar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endParaRPr>
          </a:p>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r>
              <a:rPr kumimoji="0" lang="zh-CN" altLang="en-US"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rPr>
              <a:t>打造科技创新高地、商业航天圣地、航天产业集聚地、国际合作根据地、航天科普旅游目的地。</a:t>
            </a:r>
            <a:endParaRPr kumimoji="0" lang="en-US" altLang="zh-CN" sz="3190" b="1" i="0" u="none" strike="noStrike" kern="1200" cap="none" spc="0" normalizeH="0" baseline="0" noProof="0" dirty="0">
              <a:ln>
                <a:noFill/>
              </a:ln>
              <a:solidFill>
                <a:srgbClr val="1166A6"/>
              </a:solidFill>
              <a:effectLst/>
              <a:uLnTx/>
              <a:uFillTx/>
              <a:latin typeface="微软雅黑" panose="020B0503020204020204" charset="-122"/>
              <a:ea typeface="微软雅黑" panose="020B0503020204020204" charset="-122"/>
              <a:cs typeface="微软雅黑" panose="020B0503020204020204" charset="-122"/>
              <a:sym typeface="+mn-ea"/>
            </a:endParaRPr>
          </a:p>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endParaRPr kumimoji="0" lang="en-US" altLang="zh-CN"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endParaRPr>
          </a:p>
          <a:p>
            <a:pPr marL="683260" marR="0" lvl="0" indent="-683260" algn="l" defTabSz="708660" rtl="0" eaLnBrk="1" fontAlgn="auto" latinLnBrk="0" hangingPunct="0">
              <a:lnSpc>
                <a:spcPct val="120000"/>
              </a:lnSpc>
              <a:spcBef>
                <a:spcPts val="0"/>
              </a:spcBef>
              <a:spcAft>
                <a:spcPts val="0"/>
              </a:spcAft>
              <a:buClrTx/>
              <a:buSzTx/>
              <a:buFont typeface="Arial" panose="020B0604020202020204" pitchFamily="34" charset="0"/>
              <a:buChar char="•"/>
              <a:defRPr/>
            </a:pPr>
            <a:endParaRPr kumimoji="0" lang="en-US" sz="319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rcRect t="1167" b="1167"/>
          <a:stretch>
            <a:fillRect/>
          </a:stretch>
        </p:blipFill>
        <p:spPr bwMode="auto">
          <a:xfrm>
            <a:off x="2709704" y="7596162"/>
            <a:ext cx="4092464" cy="3268911"/>
          </a:xfrm>
          <a:prstGeom prst="snip1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t="-596" b="14714"/>
          <a:stretch>
            <a:fillRect/>
          </a:stretch>
        </p:blipFill>
        <p:spPr bwMode="auto">
          <a:xfrm>
            <a:off x="13081593" y="7629182"/>
            <a:ext cx="4174693" cy="3268911"/>
          </a:xfrm>
          <a:prstGeom prst="snip1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rotWithShape="1">
          <a:blip r:embed="rId5">
            <a:extLst>
              <a:ext uri="{28A0092B-C50C-407E-A947-70E740481C1C}">
                <a14:useLocalDpi xmlns:a14="http://schemas.microsoft.com/office/drawing/2010/main" val="0"/>
              </a:ext>
            </a:extLst>
          </a:blip>
          <a:srcRect l="8740" r="8740" b="14765"/>
          <a:stretch>
            <a:fillRect/>
          </a:stretch>
        </p:blipFill>
        <p:spPr bwMode="auto">
          <a:xfrm>
            <a:off x="18125704" y="7596162"/>
            <a:ext cx="5245970" cy="3268911"/>
          </a:xfrm>
          <a:prstGeom prst="snip1Rect">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
        <p:nvSpPr>
          <p:cNvPr id="12" name="文本框 11"/>
          <p:cNvSpPr txBox="1"/>
          <p:nvPr/>
        </p:nvSpPr>
        <p:spPr>
          <a:xfrm>
            <a:off x="3469469" y="752690"/>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1.</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战略定位和总体目标</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打造世界级航天城</a:t>
            </a:r>
          </a:p>
        </p:txBody>
      </p:sp>
      <p:sp>
        <p:nvSpPr>
          <p:cNvPr id="6"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57200" rtl="0" eaLnBrk="1" fontAlgn="base" latinLnBrk="0" hangingPunct="1">
              <a:lnSpc>
                <a:spcPct val="90000"/>
              </a:lnSpc>
              <a:spcBef>
                <a:spcPct val="0"/>
              </a:spcBef>
              <a:spcAft>
                <a:spcPct val="0"/>
              </a:spcAft>
              <a:buClrTx/>
              <a:buSzTx/>
              <a:buFontTx/>
              <a:buNone/>
              <a:defRPr/>
            </a:pPr>
            <a:fld id="{0993CB4A-6EEA-46FD-9979-B362ED726F61}" type="slidenum">
              <a:rPr kumimoji="0" lang="zh-CN" altLang="en-US" sz="3600" b="0" i="0" u="none" strike="noStrike" kern="1200" cap="none" spc="0" normalizeH="0" baseline="0" noProof="0">
                <a:ln>
                  <a:noFill/>
                </a:ln>
                <a:solidFill>
                  <a:srgbClr val="898989"/>
                </a:solidFill>
                <a:effectLst/>
                <a:uLnTx/>
                <a:uFillTx/>
                <a:latin typeface="微软雅黑 Light" panose="020B0502040204020203" pitchFamily="34" charset="-122"/>
                <a:ea typeface="微软雅黑 Light" panose="020B0502040204020203" pitchFamily="34" charset="-122"/>
                <a:sym typeface="Proxima Nova Medium"/>
              </a:rPr>
              <a:t>5</a:t>
            </a:fld>
            <a:endParaRPr kumimoji="0" lang="zh-CN" altLang="en-US" sz="3600" b="0" i="0" u="none" strike="noStrike" kern="1200" cap="none" spc="0" normalizeH="0" baseline="0" noProof="0" dirty="0">
              <a:ln>
                <a:noFill/>
              </a:ln>
              <a:solidFill>
                <a:srgbClr val="898989"/>
              </a:solidFill>
              <a:effectLst/>
              <a:uLnTx/>
              <a:uFillTx/>
              <a:latin typeface="微软雅黑 Light" panose="020B0502040204020203" pitchFamily="34" charset="-122"/>
              <a:ea typeface="微软雅黑 Light" panose="020B0502040204020203" pitchFamily="34" charset="-122"/>
              <a:sym typeface="Proxima Nova Medium"/>
            </a:endParaRPr>
          </a:p>
        </p:txBody>
      </p:sp>
      <p:sp>
        <p:nvSpPr>
          <p:cNvPr id="8" name="矩形 7"/>
          <p:cNvSpPr/>
          <p:nvPr/>
        </p:nvSpPr>
        <p:spPr>
          <a:xfrm>
            <a:off x="13108898" y="10241392"/>
            <a:ext cx="4174693" cy="656590"/>
          </a:xfrm>
          <a:prstGeom prst="rect">
            <a:avLst/>
          </a:prstGeom>
          <a:solidFill>
            <a:srgbClr val="5B9BD5"/>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5290" rtl="0" eaLnBrk="1" fontAlgn="auto" latinLnBrk="0" hangingPunct="0">
              <a:lnSpc>
                <a:spcPct val="120000"/>
              </a:lnSpc>
              <a:spcBef>
                <a:spcPts val="0"/>
              </a:spcBef>
              <a:spcAft>
                <a:spcPts val="0"/>
              </a:spcAft>
              <a:buClrTx/>
              <a:buSzTx/>
              <a:buFontTx/>
              <a:buNone/>
              <a:defRPr/>
            </a:pPr>
            <a:r>
              <a:rPr kumimoji="0" lang="zh-CN" altLang="en-US" sz="3000" b="1" i="0" u="none" strike="noStrike" kern="0" cap="none" spc="-59" normalizeH="0" baseline="0" noProof="0" dirty="0">
                <a:ln>
                  <a:noFill/>
                </a:ln>
                <a:solidFill>
                  <a:srgbClr val="FFFFFF"/>
                </a:solidFill>
                <a:effectLst/>
                <a:uLnTx/>
                <a:uFillTx/>
                <a:latin typeface="Canela Deck Bold"/>
                <a:ea typeface="Canela Deck Bold"/>
                <a:cs typeface="Canela Deck Bold"/>
                <a:sym typeface="Canela Deck Bold"/>
              </a:rPr>
              <a:t>国家政策支持</a:t>
            </a:r>
          </a:p>
        </p:txBody>
      </p:sp>
      <p:pic>
        <p:nvPicPr>
          <p:cNvPr id="13" name="图片 12" descr="8cb6a5eb807bd42a64275f2f8d4a2f8"/>
          <p:cNvPicPr>
            <a:picLocks noChangeAspect="1"/>
          </p:cNvPicPr>
          <p:nvPr/>
        </p:nvPicPr>
        <p:blipFill>
          <a:blip r:embed="rId6"/>
          <a:srcRect b="10956"/>
          <a:stretch>
            <a:fillRect/>
          </a:stretch>
        </p:blipFill>
        <p:spPr>
          <a:xfrm>
            <a:off x="7683500" y="7634605"/>
            <a:ext cx="4559935" cy="3230245"/>
          </a:xfrm>
          <a:prstGeom prst="snip1Rect">
            <a:avLst/>
          </a:prstGeom>
        </p:spPr>
      </p:pic>
      <p:sp>
        <p:nvSpPr>
          <p:cNvPr id="14" name="矩形 13"/>
          <p:cNvSpPr/>
          <p:nvPr/>
        </p:nvSpPr>
        <p:spPr>
          <a:xfrm>
            <a:off x="7710805" y="10242550"/>
            <a:ext cx="4556125" cy="655320"/>
          </a:xfrm>
          <a:prstGeom prst="rect">
            <a:avLst/>
          </a:prstGeom>
          <a:solidFill>
            <a:srgbClr val="5B9BD5"/>
          </a:solid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415290" rtl="0" eaLnBrk="1" fontAlgn="auto" latinLnBrk="0" hangingPunct="0">
              <a:lnSpc>
                <a:spcPct val="120000"/>
              </a:lnSpc>
              <a:spcBef>
                <a:spcPts val="0"/>
              </a:spcBef>
              <a:spcAft>
                <a:spcPts val="0"/>
              </a:spcAft>
              <a:buClrTx/>
              <a:buSzTx/>
              <a:buFontTx/>
              <a:buNone/>
              <a:defRPr/>
            </a:pPr>
            <a:r>
              <a:rPr kumimoji="0" lang="zh-CN" altLang="en-US" sz="3000" b="1" i="0" u="none" strike="noStrike" kern="0" cap="none" spc="-59" normalizeH="0" baseline="0" noProof="0" dirty="0">
                <a:ln>
                  <a:noFill/>
                </a:ln>
                <a:solidFill>
                  <a:srgbClr val="FFFFFF"/>
                </a:solidFill>
                <a:effectLst/>
                <a:uLnTx/>
                <a:uFillTx/>
                <a:latin typeface="Canela Deck Bold"/>
                <a:ea typeface="Canela Deck Bold"/>
                <a:cs typeface="Canela Deck Bold"/>
                <a:sym typeface="Canela Deck Bold"/>
              </a:rPr>
              <a:t>管理局设立</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p:cNvGrpSpPr/>
          <p:nvPr/>
        </p:nvGrpSpPr>
        <p:grpSpPr>
          <a:xfrm>
            <a:off x="2009539" y="3255705"/>
            <a:ext cx="10182461" cy="9128799"/>
            <a:chOff x="1176790" y="6041944"/>
            <a:chExt cx="10036642" cy="7406725"/>
          </a:xfrm>
        </p:grpSpPr>
        <p:sp>
          <p:nvSpPr>
            <p:cNvPr id="18" name="矩形: 剪去对角 20"/>
            <p:cNvSpPr/>
            <p:nvPr/>
          </p:nvSpPr>
          <p:spPr>
            <a:xfrm>
              <a:off x="1176790" y="6041944"/>
              <a:ext cx="10036642" cy="6743613"/>
            </a:xfrm>
            <a:prstGeom prst="snip2DiagRect">
              <a:avLst/>
            </a:prstGeom>
            <a:solidFill>
              <a:srgbClr val="ED7D31">
                <a:lumMod val="20000"/>
                <a:lumOff val="80000"/>
                <a:alpha val="94902"/>
              </a:srgbClr>
            </a:solidFill>
            <a:ln>
              <a:noFill/>
            </a:ln>
            <a:effectLst>
              <a:outerShdw blurRad="50800" dist="38100" dir="2700000" algn="tl" rotWithShape="0">
                <a:prstClr val="black">
                  <a:alpha val="40000"/>
                </a:prstClr>
              </a:outerShdw>
            </a:effectLst>
          </p:spPr>
          <p:txBody>
            <a:bodyPr rtlCol="0" anchor="ctr">
              <a:noAutofit/>
            </a:bodyPr>
            <a:lstStyle/>
            <a:p>
              <a:pPr marL="0" marR="0" lvl="0" indent="0" algn="l" defTabSz="1475105" eaLnBrk="1" fontAlgn="auto" latinLnBrk="0" hangingPunct="1">
                <a:lnSpc>
                  <a:spcPct val="150000"/>
                </a:lnSpc>
                <a:spcBef>
                  <a:spcPts val="0"/>
                </a:spcBef>
                <a:spcAft>
                  <a:spcPts val="0"/>
                </a:spcAft>
                <a:buClrTx/>
                <a:buSzTx/>
                <a:buFontTx/>
                <a:buNone/>
                <a:defRPr/>
              </a:pPr>
              <a:endParaRPr kumimoji="0" lang="zh-CN" altLang="en-US" sz="24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0" name="Rectangle 18"/>
            <p:cNvSpPr/>
            <p:nvPr/>
          </p:nvSpPr>
          <p:spPr>
            <a:xfrm>
              <a:off x="1738977" y="6356100"/>
              <a:ext cx="9325618" cy="7092569"/>
            </a:xfrm>
            <a:prstGeom prst="rect">
              <a:avLst/>
            </a:prstGeom>
          </p:spPr>
          <p:txBody>
            <a:bodyPr wrap="square">
              <a:spAutoFit/>
            </a:bodyPr>
            <a:lstStyle/>
            <a:p>
              <a:pPr algn="l" defTabSz="1475105" hangingPunct="1">
                <a:lnSpc>
                  <a:spcPct val="130000"/>
                </a:lnSpc>
                <a:spcBef>
                  <a:spcPts val="0"/>
                </a:spcBef>
                <a:spcAft>
                  <a:spcPts val="600"/>
                </a:spcAft>
              </a:pPr>
              <a:r>
                <a:rPr lang="en-US" altLang="zh-CN" sz="3200" b="1" kern="1200" dirty="0">
                  <a:solidFill>
                    <a:prstClr val="black">
                      <a:lumMod val="75000"/>
                      <a:lumOff val="25000"/>
                    </a:prstClr>
                  </a:solidFill>
                  <a:latin typeface="微软雅黑" panose="020B0503020204020204" charset="-122"/>
                  <a:ea typeface="微软雅黑" panose="020B0503020204020204" charset="-122"/>
                  <a:cs typeface="+mn-cs"/>
                </a:rPr>
                <a:t>2023</a:t>
              </a:r>
              <a:r>
                <a:rPr lang="zh-CN" altLang="en-US" sz="3200" b="1" kern="1200" dirty="0">
                  <a:solidFill>
                    <a:prstClr val="black">
                      <a:lumMod val="75000"/>
                      <a:lumOff val="25000"/>
                    </a:prstClr>
                  </a:solidFill>
                  <a:latin typeface="微软雅黑" panose="020B0503020204020204" charset="-122"/>
                  <a:ea typeface="微软雅黑" panose="020B0503020204020204" charset="-122"/>
                  <a:cs typeface="+mn-cs"/>
                </a:rPr>
                <a:t>年海南省政府工作报告指出</a:t>
              </a:r>
              <a:endParaRPr lang="en-US" altLang="zh-CN" sz="3200" b="1" kern="1200" dirty="0">
                <a:solidFill>
                  <a:prstClr val="black">
                    <a:lumMod val="75000"/>
                    <a:lumOff val="25000"/>
                  </a:prstClr>
                </a:solidFill>
                <a:latin typeface="微软雅黑" panose="020B0503020204020204" charset="-122"/>
                <a:ea typeface="微软雅黑" panose="020B0503020204020204" charset="-122"/>
                <a:cs typeface="+mn-cs"/>
              </a:endParaRPr>
            </a:p>
            <a:p>
              <a:pPr algn="l" defTabSz="1475105" hangingPunct="1">
                <a:lnSpc>
                  <a:spcPct val="130000"/>
                </a:lnSpc>
                <a:spcBef>
                  <a:spcPts val="0"/>
                </a:spcBef>
                <a:spcAft>
                  <a:spcPts val="600"/>
                </a:spcAft>
              </a:pPr>
              <a:r>
                <a:rPr lang="zh-CN" altLang="en-US" sz="3200" b="1" kern="1200" dirty="0">
                  <a:solidFill>
                    <a:prstClr val="black">
                      <a:lumMod val="75000"/>
                      <a:lumOff val="25000"/>
                    </a:prstClr>
                  </a:solidFill>
                  <a:latin typeface="微软雅黑" panose="020B0503020204020204" charset="-122"/>
                  <a:ea typeface="微软雅黑" panose="020B0503020204020204" charset="-122"/>
                  <a:cs typeface="+mn-cs"/>
                </a:rPr>
                <a:t>加快建设“三极一带一区”，进一步提高区域发展质量</a:t>
              </a:r>
              <a:endParaRPr lang="en-US" altLang="zh-CN" sz="3200" b="1" kern="1200" dirty="0">
                <a:solidFill>
                  <a:prstClr val="black">
                    <a:lumMod val="75000"/>
                    <a:lumOff val="25000"/>
                  </a:prstClr>
                </a:solidFill>
                <a:latin typeface="微软雅黑" panose="020B0503020204020204" charset="-122"/>
                <a:ea typeface="微软雅黑" panose="020B0503020204020204" charset="-122"/>
                <a:cs typeface="+mn-cs"/>
              </a:endParaRPr>
            </a:p>
            <a:p>
              <a:pPr algn="l" defTabSz="1475105" hangingPunct="1">
                <a:lnSpc>
                  <a:spcPct val="130000"/>
                </a:lnSpc>
                <a:spcBef>
                  <a:spcPts val="0"/>
                </a:spcBef>
                <a:spcAft>
                  <a:spcPts val="600"/>
                </a:spcAft>
              </a:pPr>
              <a:r>
                <a:rPr lang="zh-CN" altLang="en-US" sz="2400" kern="1200" dirty="0">
                  <a:solidFill>
                    <a:prstClr val="black">
                      <a:lumMod val="75000"/>
                      <a:lumOff val="25000"/>
                    </a:prstClr>
                  </a:solidFill>
                  <a:latin typeface="微软雅黑" panose="020B0503020204020204" charset="-122"/>
                  <a:ea typeface="微软雅黑" panose="020B0503020204020204" charset="-122"/>
                  <a:cs typeface="+mn-cs"/>
                </a:rPr>
                <a:t>精心打造“一带”，推动以琼海、东方等为载体的滨海型城镇化试点，</a:t>
              </a:r>
              <a:r>
                <a:rPr lang="zh-CN" altLang="en-US" sz="3600" b="1" kern="1200" dirty="0">
                  <a:solidFill>
                    <a:srgbClr val="ED7D31"/>
                  </a:solidFill>
                  <a:latin typeface="微软雅黑" panose="020B0503020204020204" charset="-122"/>
                  <a:ea typeface="微软雅黑" panose="020B0503020204020204" charset="-122"/>
                  <a:cs typeface="+mn-cs"/>
                </a:rPr>
                <a:t>文昌全域发展航天城</a:t>
              </a:r>
              <a:r>
                <a:rPr lang="zh-CN" altLang="en-US" sz="2400" kern="1200" dirty="0">
                  <a:solidFill>
                    <a:prstClr val="black">
                      <a:lumMod val="75000"/>
                      <a:lumOff val="25000"/>
                    </a:prstClr>
                  </a:solidFill>
                  <a:latin typeface="微软雅黑" panose="020B0503020204020204" charset="-122"/>
                  <a:ea typeface="微软雅黑" panose="020B0503020204020204" charset="-122"/>
                  <a:cs typeface="+mn-cs"/>
                </a:rPr>
                <a:t>，沿海市县向海拓展城市功能，把环岛旅游公路打造成传世之作。</a:t>
              </a:r>
              <a:endParaRPr lang="en-US" altLang="zh-CN" sz="2400" kern="1200" dirty="0">
                <a:solidFill>
                  <a:prstClr val="black">
                    <a:lumMod val="75000"/>
                    <a:lumOff val="25000"/>
                  </a:prstClr>
                </a:solidFill>
                <a:latin typeface="微软雅黑" panose="020B0503020204020204" charset="-122"/>
                <a:ea typeface="微软雅黑" panose="020B0503020204020204" charset="-122"/>
                <a:cs typeface="+mn-cs"/>
              </a:endParaRPr>
            </a:p>
            <a:p>
              <a:pPr algn="l" defTabSz="1475105" hangingPunct="1">
                <a:lnSpc>
                  <a:spcPct val="130000"/>
                </a:lnSpc>
                <a:spcBef>
                  <a:spcPts val="0"/>
                </a:spcBef>
                <a:spcAft>
                  <a:spcPts val="600"/>
                </a:spcAft>
              </a:pPr>
              <a:endParaRPr lang="en-US" altLang="zh-CN" sz="2400" kern="1200" dirty="0">
                <a:solidFill>
                  <a:prstClr val="black">
                    <a:lumMod val="75000"/>
                    <a:lumOff val="25000"/>
                  </a:prstClr>
                </a:solidFill>
                <a:latin typeface="微软雅黑" panose="020B0503020204020204" charset="-122"/>
                <a:ea typeface="微软雅黑" panose="020B0503020204020204" charset="-122"/>
                <a:cs typeface="+mn-cs"/>
              </a:endParaRPr>
            </a:p>
            <a:p>
              <a:pPr algn="l" defTabSz="1475105" hangingPunct="1">
                <a:lnSpc>
                  <a:spcPct val="130000"/>
                </a:lnSpc>
                <a:spcBef>
                  <a:spcPts val="0"/>
                </a:spcBef>
                <a:spcAft>
                  <a:spcPts val="600"/>
                </a:spcAft>
              </a:pPr>
              <a:r>
                <a:rPr lang="zh-CN" altLang="en-US" sz="3200" b="1" kern="1200" dirty="0">
                  <a:solidFill>
                    <a:prstClr val="black">
                      <a:lumMod val="75000"/>
                      <a:lumOff val="25000"/>
                    </a:prstClr>
                  </a:solidFill>
                  <a:latin typeface="微软雅黑" panose="020B0503020204020204" charset="-122"/>
                  <a:ea typeface="微软雅黑" panose="020B0503020204020204" charset="-122"/>
                  <a:cs typeface="+mn-cs"/>
                </a:rPr>
                <a:t>提升区域协调发展水平</a:t>
              </a:r>
              <a:endParaRPr lang="en-US" altLang="zh-CN" sz="3200" b="1" kern="1200" dirty="0">
                <a:solidFill>
                  <a:prstClr val="black">
                    <a:lumMod val="75000"/>
                    <a:lumOff val="25000"/>
                  </a:prstClr>
                </a:solidFill>
                <a:latin typeface="微软雅黑" panose="020B0503020204020204" charset="-122"/>
                <a:ea typeface="微软雅黑" panose="020B0503020204020204" charset="-122"/>
                <a:cs typeface="+mn-cs"/>
              </a:endParaRPr>
            </a:p>
            <a:p>
              <a:pPr algn="l" defTabSz="1475105" hangingPunct="1">
                <a:lnSpc>
                  <a:spcPct val="130000"/>
                </a:lnSpc>
                <a:spcBef>
                  <a:spcPts val="0"/>
                </a:spcBef>
                <a:spcAft>
                  <a:spcPts val="600"/>
                </a:spcAft>
              </a:pPr>
              <a:r>
                <a:rPr lang="zh-CN" altLang="en-US" sz="3600" b="1" kern="1200" dirty="0">
                  <a:solidFill>
                    <a:srgbClr val="ED7D31"/>
                  </a:solidFill>
                  <a:latin typeface="微软雅黑" panose="020B0503020204020204" charset="-122"/>
                  <a:ea typeface="微软雅黑" panose="020B0503020204020204" charset="-122"/>
                  <a:cs typeface="+mn-cs"/>
                </a:rPr>
                <a:t>支持文昌商业航天发射场硬件设施及软实力建设</a:t>
              </a:r>
              <a:r>
                <a:rPr lang="zh-CN" altLang="en-US" sz="3200" b="1" kern="1200" dirty="0">
                  <a:solidFill>
                    <a:srgbClr val="ED7D31"/>
                  </a:solidFill>
                  <a:latin typeface="微软雅黑" panose="020B0503020204020204" charset="-122"/>
                  <a:ea typeface="微软雅黑" panose="020B0503020204020204" charset="-122"/>
                  <a:cs typeface="+mn-cs"/>
                </a:rPr>
                <a:t>。</a:t>
              </a:r>
            </a:p>
          </p:txBody>
        </p:sp>
      </p:grpSp>
      <p:sp>
        <p:nvSpPr>
          <p:cNvPr id="26" name="TextBox 22"/>
          <p:cNvSpPr txBox="1"/>
          <p:nvPr/>
        </p:nvSpPr>
        <p:spPr>
          <a:xfrm>
            <a:off x="12041001" y="3259258"/>
            <a:ext cx="10752310" cy="590931"/>
          </a:xfrm>
          <a:prstGeom prst="rect">
            <a:avLst/>
          </a:prstGeom>
          <a:noFill/>
        </p:spPr>
        <p:txBody>
          <a:bodyPr wrap="square" rtlCol="0">
            <a:spAutoFit/>
          </a:bodyPr>
          <a:lstStyle/>
          <a:p>
            <a:r>
              <a:rPr lang="zh-CN" altLang="en-US" sz="3600" b="1" dirty="0">
                <a:solidFill>
                  <a:schemeClr val="tx1">
                    <a:lumMod val="75000"/>
                    <a:lumOff val="25000"/>
                  </a:schemeClr>
                </a:solidFill>
                <a:latin typeface="微软雅黑" panose="020B0503020204020204" charset="-122"/>
                <a:ea typeface="微软雅黑" panose="020B0503020204020204" charset="-122"/>
              </a:rPr>
              <a:t>省委书记冯飞：建设世界一流的国际航天城</a:t>
            </a:r>
          </a:p>
        </p:txBody>
      </p:sp>
      <p:sp>
        <p:nvSpPr>
          <p:cNvPr id="27" name="TextBox 23"/>
          <p:cNvSpPr txBox="1"/>
          <p:nvPr/>
        </p:nvSpPr>
        <p:spPr>
          <a:xfrm>
            <a:off x="18694292" y="4367906"/>
            <a:ext cx="4834193" cy="5914632"/>
          </a:xfrm>
          <a:prstGeom prst="rect">
            <a:avLst/>
          </a:prstGeom>
          <a:noFill/>
        </p:spPr>
        <p:txBody>
          <a:bodyPr wrap="square" rtlCol="0">
            <a:spAutoFit/>
          </a:bodyPr>
          <a:lstStyle/>
          <a:p>
            <a:pPr algn="l">
              <a:lnSpc>
                <a:spcPct val="150000"/>
              </a:lnSpc>
            </a:pPr>
            <a:r>
              <a:rPr lang="zh-CN" altLang="en-US" sz="3200" dirty="0">
                <a:solidFill>
                  <a:schemeClr val="tx1">
                    <a:lumMod val="75000"/>
                    <a:lumOff val="25000"/>
                  </a:schemeClr>
                </a:solidFill>
                <a:latin typeface="微软雅黑" panose="020B0503020204020204" charset="-122"/>
                <a:ea typeface="微软雅黑" panose="020B0503020204020204" charset="-122"/>
              </a:rPr>
              <a:t>充分发挥商业航天发射场主场优势与自贸港政策优势的叠加效应，瞄准世界商业航天发展前沿，</a:t>
            </a:r>
            <a:r>
              <a:rPr lang="zh-CN" altLang="en-US" sz="3200" b="1" dirty="0">
                <a:solidFill>
                  <a:schemeClr val="tx1"/>
                </a:solidFill>
                <a:latin typeface="微软雅黑" panose="020B0503020204020204" charset="-122"/>
                <a:ea typeface="微软雅黑" panose="020B0503020204020204" charset="-122"/>
              </a:rPr>
              <a:t>加快构建火箭链、卫星链、数据链产业生态体系，支持文昌建设世界一流的国际航天城。</a:t>
            </a:r>
          </a:p>
        </p:txBody>
      </p:sp>
      <p:pic>
        <p:nvPicPr>
          <p:cNvPr id="28" name="Picture 2" descr="https://n.sinaimg.cn/sinakd20210919s/366/w700h466/20210919/59dc-0f3def5d63e189acc76c2a2b005f69af.jpg"/>
          <p:cNvPicPr>
            <a:picLocks noChangeAspect="1" noChangeArrowheads="1"/>
          </p:cNvPicPr>
          <p:nvPr>
            <p:custDataLst>
              <p:tags r:id="rId1"/>
            </p:custDataLst>
          </p:nvPr>
        </p:nvPicPr>
        <p:blipFill rotWithShape="1">
          <a:blip r:embed="rId6" cstate="screen"/>
          <a:srcRect/>
          <a:stretch>
            <a:fillRect/>
          </a:stretch>
        </p:blipFill>
        <p:spPr bwMode="auto">
          <a:xfrm>
            <a:off x="13014164" y="4541765"/>
            <a:ext cx="5373066" cy="5562912"/>
          </a:xfrm>
          <a:prstGeom prst="rect">
            <a:avLst/>
          </a:prstGeom>
          <a:noFill/>
          <a:extLst>
            <a:ext uri="{909E8E84-426E-40DD-AFC4-6F175D3DCCD1}">
              <a14:hiddenFill xmlns:a14="http://schemas.microsoft.com/office/drawing/2010/main">
                <a:solidFill>
                  <a:srgbClr val="FFFFFF"/>
                </a:solidFill>
              </a14:hiddenFill>
            </a:ext>
          </a:extLst>
        </p:spPr>
      </p:pic>
      <p:pic>
        <p:nvPicPr>
          <p:cNvPr id="4" name="图片 3"/>
          <p:cNvPicPr>
            <a:picLocks noChangeAspect="1"/>
          </p:cNvPicPr>
          <p:nvPr>
            <p:custDataLst>
              <p:tags r:id="rId2"/>
            </p:custDataLst>
          </p:nvPr>
        </p:nvPicPr>
        <p:blipFill>
          <a:blip r:embed="rId7" cstate="print">
            <a:extLst>
              <a:ext uri="{28A0092B-C50C-407E-A947-70E740481C1C}">
                <a14:useLocalDpi xmlns:a14="http://schemas.microsoft.com/office/drawing/2010/main" val="0"/>
              </a:ext>
            </a:extLst>
          </a:blip>
          <a:stretch>
            <a:fillRect/>
          </a:stretch>
        </p:blipFill>
        <p:spPr>
          <a:xfrm>
            <a:off x="727410" y="690210"/>
            <a:ext cx="2422587"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custDataLst>
              <p:tags r:id="rId3"/>
            </p:custDataLst>
          </p:nvPr>
        </p:nvCxnSpPr>
        <p:spPr>
          <a:xfrm flipH="1">
            <a:off x="3149644" y="2061745"/>
            <a:ext cx="12780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 name="文本框 1"/>
          <p:cNvSpPr txBox="1"/>
          <p:nvPr>
            <p:custDataLst>
              <p:tags r:id="rId4"/>
            </p:custDataLst>
          </p:nvPr>
        </p:nvSpPr>
        <p:spPr>
          <a:xfrm>
            <a:off x="3469164" y="852954"/>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1.</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战略定位和总体目标</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打造世界级航天城</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直接连接符 23"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039726" y="1948599"/>
            <a:ext cx="11822384" cy="0"/>
          </a:xfrm>
          <a:prstGeom prst="line">
            <a:avLst/>
          </a:prstGeom>
          <a:ln w="38100">
            <a:solidFill>
              <a:srgbClr val="12406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0" name="TextBox 196"/>
          <p:cNvSpPr txBox="1"/>
          <p:nvPr/>
        </p:nvSpPr>
        <p:spPr>
          <a:xfrm>
            <a:off x="1265102" y="8542815"/>
            <a:ext cx="4108732" cy="2105576"/>
          </a:xfrm>
          <a:prstGeom prst="rect">
            <a:avLst/>
          </a:prstGeom>
          <a:noFill/>
        </p:spPr>
        <p:txBody>
          <a:bodyPr wrap="square" rtlCol="0">
            <a:spAutoFit/>
          </a:bodyPr>
          <a:lstStyle/>
          <a:p>
            <a:pPr>
              <a:lnSpc>
                <a:spcPts val="3200"/>
              </a:lnSpc>
            </a:pPr>
            <a:r>
              <a:rPr lang="zh-CN" altLang="en-US" sz="2200" b="1" dirty="0">
                <a:solidFill>
                  <a:schemeClr val="bg1"/>
                </a:solidFill>
                <a:latin typeface="宋体" panose="02010600030101010101" pitchFamily="2" charset="-122"/>
                <a:ea typeface="宋体" panose="02010600030101010101" pitchFamily="2" charset="-122"/>
                <a:sym typeface="Bebas" pitchFamily="2" charset="0"/>
              </a:rPr>
              <a:t>文昌市位于海南岛东北部，三面环海，是国家 “一带一路”战略重要</a:t>
            </a:r>
            <a:r>
              <a:rPr lang="zh-CN" altLang="en-US" sz="2200" b="1" dirty="0">
                <a:solidFill>
                  <a:schemeClr val="bg1"/>
                </a:solidFill>
                <a:latin typeface="宋体" panose="02010600030101010101" pitchFamily="2" charset="-122"/>
                <a:sym typeface="Bebas" pitchFamily="2" charset="0"/>
              </a:rPr>
              <a:t>支点，作为海南东北部重要的滨海城市，文昌国际航天城发展迅猛。</a:t>
            </a:r>
            <a:endParaRPr lang="en-US" sz="2200" b="1" dirty="0">
              <a:solidFill>
                <a:schemeClr val="bg1"/>
              </a:solidFill>
              <a:latin typeface="宋体" panose="02010600030101010101" pitchFamily="2" charset="-122"/>
              <a:ea typeface="宋体" panose="02010600030101010101" pitchFamily="2" charset="-122"/>
              <a:sym typeface="Bebas" pitchFamily="2" charset="0"/>
            </a:endParaRPr>
          </a:p>
        </p:txBody>
      </p:sp>
      <p:pic>
        <p:nvPicPr>
          <p:cNvPr id="2050" name="Picture 2" descr="F:\图片\微信图片_2022092121531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015" y="3874135"/>
            <a:ext cx="13336905" cy="8371205"/>
          </a:xfrm>
          <a:prstGeom prst="rect">
            <a:avLst/>
          </a:prstGeom>
          <a:noFill/>
          <a:extLst>
            <a:ext uri="{909E8E84-426E-40DD-AFC4-6F175D3DCCD1}">
              <a14:hiddenFill xmlns:a14="http://schemas.microsoft.com/office/drawing/2010/main">
                <a:solidFill>
                  <a:srgbClr val="FFFFFF"/>
                </a:solidFill>
              </a14:hiddenFill>
            </a:ext>
          </a:extLst>
        </p:spPr>
      </p:pic>
      <p:sp>
        <p:nvSpPr>
          <p:cNvPr id="100" name="文本框 99"/>
          <p:cNvSpPr txBox="1"/>
          <p:nvPr/>
        </p:nvSpPr>
        <p:spPr>
          <a:xfrm>
            <a:off x="832677" y="2121643"/>
            <a:ext cx="22431545" cy="1563370"/>
          </a:xfrm>
          <a:prstGeom prst="rect">
            <a:avLst/>
          </a:prstGeom>
          <a:noFill/>
          <a:ln w="9525">
            <a:noFill/>
          </a:ln>
        </p:spPr>
        <p:txBody>
          <a:bodyPr wrap="square">
            <a:spAutoFit/>
          </a:bodyPr>
          <a:lstStyle/>
          <a:p>
            <a:pPr marL="683260" indent="-683260" algn="l" defTabSz="708660">
              <a:lnSpc>
                <a:spcPct val="150000"/>
              </a:lnSpc>
              <a:spcBef>
                <a:spcPts val="0"/>
              </a:spcBef>
              <a:buFont typeface="Arial" panose="020B0604020202020204" pitchFamily="34" charset="0"/>
              <a:buChar char="•"/>
              <a:defRPr/>
            </a:pPr>
            <a:r>
              <a:rPr lang="zh-CN" altLang="en-US" sz="3190" b="1" kern="1200" dirty="0">
                <a:solidFill>
                  <a:srgbClr val="1166A6"/>
                </a:solidFill>
                <a:latin typeface="微软雅黑" panose="020B0503020204020204" charset="-122"/>
                <a:ea typeface="微软雅黑" panose="020B0503020204020204" charset="-122"/>
                <a:cs typeface="微软雅黑" panose="020B0503020204020204" charset="-122"/>
                <a:sym typeface="+mn-ea"/>
              </a:rPr>
              <a:t>文昌国际航天城规划</a:t>
            </a:r>
            <a:r>
              <a:rPr lang="zh-CN" altLang="zh-CN" sz="3190" b="1" kern="1200" dirty="0">
                <a:solidFill>
                  <a:srgbClr val="1166A6"/>
                </a:solidFill>
                <a:latin typeface="微软雅黑" panose="020B0503020204020204" charset="-122"/>
                <a:ea typeface="微软雅黑" panose="020B0503020204020204" charset="-122"/>
                <a:cs typeface="微软雅黑" panose="020B0503020204020204" charset="-122"/>
                <a:sym typeface="+mn-ea"/>
              </a:rPr>
              <a:t>“三区”鼎立</a:t>
            </a:r>
            <a:r>
              <a:rPr lang="zh-CN" altLang="en-US" sz="3190" b="1" kern="1200" dirty="0">
                <a:solidFill>
                  <a:srgbClr val="1166A6"/>
                </a:solidFill>
                <a:latin typeface="微软雅黑" panose="020B0503020204020204" charset="-122"/>
                <a:ea typeface="微软雅黑" panose="020B0503020204020204" charset="-122"/>
                <a:cs typeface="微软雅黑" panose="020B0503020204020204" charset="-122"/>
              </a:rPr>
              <a:t>，重点围绕“三链”业态，大力发展航天产业集群及“航天</a:t>
            </a:r>
            <a:r>
              <a:rPr lang="en-US" sz="3190" b="1" kern="1200" dirty="0">
                <a:solidFill>
                  <a:srgbClr val="1166A6"/>
                </a:solidFill>
                <a:latin typeface="微软雅黑" panose="020B0503020204020204" charset="-122"/>
                <a:ea typeface="微软雅黑" panose="020B0503020204020204" charset="-122"/>
                <a:cs typeface="微软雅黑" panose="020B0503020204020204" charset="-122"/>
              </a:rPr>
              <a:t>+</a:t>
            </a:r>
            <a:r>
              <a:rPr lang="zh-CN" altLang="en-US" sz="3190" b="1" kern="1200" dirty="0">
                <a:solidFill>
                  <a:srgbClr val="1166A6"/>
                </a:solidFill>
                <a:latin typeface="微软雅黑" panose="020B0503020204020204" charset="-122"/>
                <a:ea typeface="微软雅黑" panose="020B0503020204020204" charset="-122"/>
                <a:cs typeface="微软雅黑" panose="020B0503020204020204" charset="-122"/>
              </a:rPr>
              <a:t>”产业，打造国际一流、对外开放、融合创新的商业航天发展示范区。</a:t>
            </a:r>
          </a:p>
        </p:txBody>
      </p:sp>
      <p:sp>
        <p:nvSpPr>
          <p:cNvPr id="14" name="文本框 13"/>
          <p:cNvSpPr txBox="1"/>
          <p:nvPr/>
        </p:nvSpPr>
        <p:spPr>
          <a:xfrm>
            <a:off x="15328481" y="4924276"/>
            <a:ext cx="7438643" cy="1135054"/>
          </a:xfrm>
          <a:prstGeom prst="rect">
            <a:avLst/>
          </a:prstGeom>
          <a:noFill/>
        </p:spPr>
        <p:txBody>
          <a:bodyPr wrap="square" rtlCol="0" anchor="ctr" anchorCtr="0">
            <a:spAutoFit/>
          </a:bodyPr>
          <a:lstStyle/>
          <a:p>
            <a:pPr marL="342900" indent="-342900" algn="l">
              <a:lnSpc>
                <a:spcPct val="150000"/>
              </a:lnSpc>
              <a:buFont typeface="Wingdings" panose="05000000000000000000" charset="0"/>
              <a:buChar char="Ø"/>
            </a:pPr>
            <a:r>
              <a:rPr lang="en-US" altLang="zh-CN" sz="2400"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作为航天城</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起步区</a:t>
            </a:r>
            <a:r>
              <a:rPr lang="zh-CN" altLang="en-US" sz="2400" dirty="0">
                <a:latin typeface="微软雅黑" panose="020B0503020204020204" charset="-122"/>
                <a:ea typeface="微软雅黑" panose="020B0503020204020204" charset="-122"/>
                <a:cs typeface="微软雅黑" panose="020B0503020204020204" charset="-122"/>
              </a:rPr>
              <a:t>，规划面积</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1.8万亩</a:t>
            </a:r>
            <a:r>
              <a:rPr lang="zh-CN" altLang="en-US" sz="2400" dirty="0">
                <a:latin typeface="微软雅黑" panose="020B0503020204020204" charset="-122"/>
                <a:ea typeface="微软雅黑" panose="020B0503020204020204" charset="-122"/>
                <a:cs typeface="微软雅黑" panose="020B0503020204020204" charset="-122"/>
              </a:rPr>
              <a:t>，包括八门湾西片区和航天超算大数据产业集群片区。</a:t>
            </a:r>
          </a:p>
        </p:txBody>
      </p:sp>
      <p:sp>
        <p:nvSpPr>
          <p:cNvPr id="4" name="文本框 8"/>
          <p:cNvSpPr txBox="1"/>
          <p:nvPr/>
        </p:nvSpPr>
        <p:spPr>
          <a:xfrm>
            <a:off x="16921842" y="4083054"/>
            <a:ext cx="4064000" cy="757130"/>
          </a:xfrm>
          <a:prstGeom prst="rect">
            <a:avLst/>
          </a:prstGeom>
          <a:noFill/>
        </p:spPr>
        <p:txBody>
          <a:bodyPr wrap="square" rtlCol="0" anchor="ctr" anchorCtr="0">
            <a:spAutoFit/>
          </a:bodyPr>
          <a:lstStyle/>
          <a:p>
            <a:r>
              <a:rPr lang="en-US" altLang="zh-CN" sz="4800" b="1" i="1" dirty="0">
                <a:solidFill>
                  <a:srgbClr val="1F74AD"/>
                </a:solidFill>
                <a:latin typeface="微软雅黑" panose="020B0503020204020204" charset="-122"/>
                <a:ea typeface="微软雅黑" panose="020B0503020204020204" charset="-122"/>
              </a:rPr>
              <a:t>1</a:t>
            </a:r>
            <a:r>
              <a:rPr lang="zh-CN" altLang="en-US" sz="4800" b="1" i="1" dirty="0">
                <a:solidFill>
                  <a:srgbClr val="1F74AD"/>
                </a:solidFill>
                <a:latin typeface="微软雅黑" panose="020B0503020204020204" charset="-122"/>
                <a:ea typeface="微软雅黑" panose="020B0503020204020204" charset="-122"/>
              </a:rPr>
              <a:t>、</a:t>
            </a:r>
            <a:r>
              <a:rPr lang="zh-CN" altLang="en-US" sz="4800" b="1" dirty="0">
                <a:solidFill>
                  <a:srgbClr val="1F74AD"/>
                </a:solidFill>
                <a:latin typeface="微软雅黑" panose="020B0503020204020204" charset="-122"/>
                <a:ea typeface="微软雅黑" panose="020B0503020204020204" charset="-122"/>
              </a:rPr>
              <a:t>高新</a:t>
            </a:r>
            <a:r>
              <a:rPr lang="en-US" altLang="zh-CN" sz="4800" b="1" dirty="0">
                <a:solidFill>
                  <a:srgbClr val="1F74AD"/>
                </a:solidFill>
                <a:latin typeface="微软雅黑" panose="020B0503020204020204" charset="-122"/>
                <a:ea typeface="微软雅黑" panose="020B0503020204020204" charset="-122"/>
              </a:rPr>
              <a:t>区</a:t>
            </a:r>
          </a:p>
        </p:txBody>
      </p:sp>
      <p:sp>
        <p:nvSpPr>
          <p:cNvPr id="9" name="文本框 7"/>
          <p:cNvSpPr txBox="1"/>
          <p:nvPr/>
        </p:nvSpPr>
        <p:spPr>
          <a:xfrm>
            <a:off x="17170293" y="6718898"/>
            <a:ext cx="3493770" cy="757130"/>
          </a:xfrm>
          <a:prstGeom prst="rect">
            <a:avLst/>
          </a:prstGeom>
          <a:noFill/>
        </p:spPr>
        <p:txBody>
          <a:bodyPr wrap="square" rtlCol="0" anchor="ctr" anchorCtr="0">
            <a:spAutoFit/>
          </a:bodyPr>
          <a:lstStyle/>
          <a:p>
            <a:r>
              <a:rPr lang="en-US" altLang="zh-CN" sz="4800" b="1" i="1" dirty="0" err="1">
                <a:solidFill>
                  <a:srgbClr val="1F74AD"/>
                </a:solidFill>
                <a:latin typeface="微软雅黑" panose="020B0503020204020204" charset="-122"/>
                <a:ea typeface="微软雅黑" panose="020B0503020204020204" charset="-122"/>
              </a:rPr>
              <a:t>2</a:t>
            </a:r>
            <a:r>
              <a:rPr lang="zh-CN" altLang="en-US" sz="4800" b="1" i="1" dirty="0" err="1">
                <a:solidFill>
                  <a:srgbClr val="1F74AD"/>
                </a:solidFill>
                <a:latin typeface="微软雅黑" panose="020B0503020204020204" charset="-122"/>
                <a:ea typeface="微软雅黑" panose="020B0503020204020204" charset="-122"/>
              </a:rPr>
              <a:t>、</a:t>
            </a:r>
            <a:r>
              <a:rPr lang="en-US" altLang="zh-CN" sz="4800" b="1" dirty="0" err="1">
                <a:solidFill>
                  <a:srgbClr val="1F74AD"/>
                </a:solidFill>
                <a:latin typeface="微软雅黑" panose="020B0503020204020204" charset="-122"/>
                <a:ea typeface="微软雅黑" panose="020B0503020204020204" charset="-122"/>
              </a:rPr>
              <a:t>发射区</a:t>
            </a:r>
          </a:p>
        </p:txBody>
      </p:sp>
      <p:sp>
        <p:nvSpPr>
          <p:cNvPr id="10" name="文本框 12"/>
          <p:cNvSpPr txBox="1"/>
          <p:nvPr/>
        </p:nvSpPr>
        <p:spPr>
          <a:xfrm>
            <a:off x="15378110" y="7599951"/>
            <a:ext cx="7438642" cy="1135054"/>
          </a:xfrm>
          <a:prstGeom prst="rect">
            <a:avLst/>
          </a:prstGeom>
          <a:noFill/>
        </p:spPr>
        <p:txBody>
          <a:bodyPr wrap="square" rtlCol="0" anchor="ctr" anchorCtr="0">
            <a:spAutoFit/>
          </a:bodyPr>
          <a:lstStyle/>
          <a:p>
            <a:pPr marL="342900" indent="-342900" algn="l">
              <a:lnSpc>
                <a:spcPct val="150000"/>
              </a:lnSpc>
              <a:buFont typeface="Wingdings" panose="05000000000000000000" charset="0"/>
              <a:buChar char="Ø"/>
            </a:pPr>
            <a:r>
              <a:rPr lang="en-US" altLang="zh-CN" sz="2400" dirty="0">
                <a:latin typeface="微软雅黑" panose="020B0503020204020204" charset="-122"/>
                <a:ea typeface="微软雅黑" panose="020B0503020204020204" charset="-122"/>
                <a:cs typeface="微软雅黑" panose="020B0503020204020204" charset="-122"/>
              </a:rPr>
              <a:t>   </a:t>
            </a:r>
            <a:r>
              <a:rPr lang="zh-CN" altLang="en-US" sz="2400" dirty="0">
                <a:latin typeface="微软雅黑" panose="020B0503020204020204" charset="-122"/>
                <a:ea typeface="微软雅黑" panose="020B0503020204020204" charset="-122"/>
                <a:cs typeface="微软雅黑" panose="020B0503020204020204" charset="-122"/>
              </a:rPr>
              <a:t>建设</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航天发射工位</a:t>
            </a:r>
            <a:r>
              <a:rPr lang="zh-CN" altLang="en-US" sz="2400" dirty="0">
                <a:latin typeface="微软雅黑" panose="020B0503020204020204" charset="-122"/>
                <a:ea typeface="微软雅黑" panose="020B0503020204020204" charset="-122"/>
                <a:cs typeface="微软雅黑" panose="020B0503020204020204" charset="-122"/>
              </a:rPr>
              <a:t>，布局国家重点型号、商业火箭总装总测基地及相关配套产业。</a:t>
            </a:r>
          </a:p>
        </p:txBody>
      </p:sp>
      <p:sp>
        <p:nvSpPr>
          <p:cNvPr id="7" name="文本框 9"/>
          <p:cNvSpPr txBox="1"/>
          <p:nvPr/>
        </p:nvSpPr>
        <p:spPr>
          <a:xfrm>
            <a:off x="16921843" y="9423404"/>
            <a:ext cx="4199890" cy="757130"/>
          </a:xfrm>
          <a:prstGeom prst="rect">
            <a:avLst/>
          </a:prstGeom>
          <a:noFill/>
        </p:spPr>
        <p:txBody>
          <a:bodyPr wrap="square" rtlCol="0" anchor="ctr" anchorCtr="0">
            <a:spAutoFit/>
          </a:bodyPr>
          <a:lstStyle/>
          <a:p>
            <a:r>
              <a:rPr lang="en-US" altLang="zh-CN" sz="4800" b="1" i="1" dirty="0">
                <a:solidFill>
                  <a:srgbClr val="1F74AD"/>
                </a:solidFill>
                <a:latin typeface="微软雅黑" panose="020B0503020204020204" charset="-122"/>
                <a:ea typeface="微软雅黑" panose="020B0503020204020204" charset="-122"/>
              </a:rPr>
              <a:t>3</a:t>
            </a:r>
            <a:r>
              <a:rPr lang="zh-CN" altLang="en-US" sz="4800" b="1" i="1" dirty="0">
                <a:solidFill>
                  <a:srgbClr val="1F74AD"/>
                </a:solidFill>
                <a:latin typeface="微软雅黑" panose="020B0503020204020204" charset="-122"/>
                <a:ea typeface="微软雅黑" panose="020B0503020204020204" charset="-122"/>
              </a:rPr>
              <a:t>、</a:t>
            </a:r>
            <a:r>
              <a:rPr lang="zh-CN" altLang="en-US" sz="4800" b="1" dirty="0">
                <a:solidFill>
                  <a:srgbClr val="1F74AD"/>
                </a:solidFill>
                <a:latin typeface="微软雅黑" panose="020B0503020204020204" charset="-122"/>
                <a:ea typeface="微软雅黑" panose="020B0503020204020204" charset="-122"/>
              </a:rPr>
              <a:t>旅游</a:t>
            </a:r>
            <a:r>
              <a:rPr lang="en-US" altLang="zh-CN" sz="4800" b="1" dirty="0">
                <a:solidFill>
                  <a:srgbClr val="1F74AD"/>
                </a:solidFill>
                <a:latin typeface="微软雅黑" panose="020B0503020204020204" charset="-122"/>
                <a:ea typeface="微软雅黑" panose="020B0503020204020204" charset="-122"/>
              </a:rPr>
              <a:t>区</a:t>
            </a:r>
          </a:p>
        </p:txBody>
      </p:sp>
      <p:sp>
        <p:nvSpPr>
          <p:cNvPr id="15" name="文本框 14"/>
          <p:cNvSpPr txBox="1"/>
          <p:nvPr/>
        </p:nvSpPr>
        <p:spPr>
          <a:xfrm>
            <a:off x="15422152" y="10273937"/>
            <a:ext cx="7265669" cy="1689052"/>
          </a:xfrm>
          <a:prstGeom prst="rect">
            <a:avLst/>
          </a:prstGeom>
          <a:noFill/>
        </p:spPr>
        <p:txBody>
          <a:bodyPr wrap="square" rtlCol="0" anchor="ctr" anchorCtr="0">
            <a:spAutoFit/>
          </a:bodyPr>
          <a:lstStyle/>
          <a:p>
            <a:pPr marL="342900" indent="-342900" algn="l">
              <a:lnSpc>
                <a:spcPct val="150000"/>
              </a:lnSpc>
              <a:buFont typeface="Wingdings" panose="05000000000000000000" charset="0"/>
              <a:buChar char="Ø"/>
            </a:pPr>
            <a:r>
              <a:rPr lang="en-US" altLang="zh-CN" sz="2400" dirty="0">
                <a:latin typeface="微软雅黑" panose="020B0503020204020204" charset="-122"/>
                <a:ea typeface="微软雅黑" panose="020B0503020204020204" charset="-122"/>
                <a:cs typeface="微软雅黑" panose="020B0503020204020204" charset="-122"/>
              </a:rPr>
              <a:t>  规划开发范围</a:t>
            </a:r>
            <a:r>
              <a:rPr lang="zh-CN" altLang="en-US" sz="2400" dirty="0">
                <a:latin typeface="微软雅黑" panose="020B0503020204020204" charset="-122"/>
                <a:ea typeface="微软雅黑" panose="020B0503020204020204" charset="-122"/>
                <a:cs typeface="微软雅黑" panose="020B0503020204020204" charset="-122"/>
              </a:rPr>
              <a:t>约</a:t>
            </a:r>
            <a:r>
              <a:rPr lang="en-US" altLang="zh-CN" sz="2400" b="1" dirty="0">
                <a:solidFill>
                  <a:srgbClr val="FF0000"/>
                </a:solidFill>
                <a:latin typeface="微软雅黑" panose="020B0503020204020204" charset="-122"/>
                <a:ea typeface="微软雅黑" panose="020B0503020204020204" charset="-122"/>
                <a:cs typeface="微软雅黑" panose="020B0503020204020204" charset="-122"/>
              </a:rPr>
              <a:t>2000亩</a:t>
            </a:r>
            <a:r>
              <a:rPr lang="zh-CN" altLang="en-US" sz="2400" dirty="0">
                <a:latin typeface="微软雅黑" panose="020B0503020204020204" charset="-122"/>
                <a:ea typeface="微软雅黑" panose="020B0503020204020204" charset="-122"/>
                <a:cs typeface="微软雅黑" panose="020B0503020204020204" charset="-122"/>
              </a:rPr>
              <a:t>，重点建设航天主题公园，促进航天高科技产业与旅游业协调发展，培育“</a:t>
            </a:r>
            <a:r>
              <a:rPr lang="zh-CN" altLang="en-US" sz="2400" b="1" dirty="0">
                <a:solidFill>
                  <a:srgbClr val="FF0000"/>
                </a:solidFill>
                <a:latin typeface="微软雅黑" panose="020B0503020204020204" charset="-122"/>
                <a:ea typeface="微软雅黑" panose="020B0503020204020204" charset="-122"/>
                <a:cs typeface="微软雅黑" panose="020B0503020204020204" charset="-122"/>
              </a:rPr>
              <a:t>航天+旅游</a:t>
            </a:r>
            <a:r>
              <a:rPr lang="zh-CN" altLang="en-US" sz="2400" dirty="0">
                <a:latin typeface="微软雅黑" panose="020B0503020204020204" charset="-122"/>
                <a:ea typeface="微软雅黑" panose="020B0503020204020204" charset="-122"/>
                <a:cs typeface="微软雅黑" panose="020B0503020204020204" charset="-122"/>
              </a:rPr>
              <a:t>”新业态。</a:t>
            </a:r>
          </a:p>
        </p:txBody>
      </p:sp>
      <p:sp>
        <p:nvSpPr>
          <p:cNvPr id="3" name="灯片编号占位符 2"/>
          <p:cNvSpPr txBox="1"/>
          <p:nvPr/>
        </p:nvSpPr>
        <p:spPr bwMode="auto">
          <a:xfrm>
            <a:off x="23164800" y="12985753"/>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fontAlgn="base">
              <a:spcBef>
                <a:spcPct val="0"/>
              </a:spcBef>
              <a:spcAft>
                <a:spcPct val="0"/>
              </a:spcAft>
            </a:pPr>
            <a:fld id="{0993CB4A-6EEA-46FD-9979-B362ED726F61}" type="slidenum">
              <a:rPr lang="zh-CN" altLang="en-US" sz="3600">
                <a:solidFill>
                  <a:srgbClr val="898989"/>
                </a:solidFill>
                <a:latin typeface="Microsoft YaHei Light" panose="020B0502040204020203" pitchFamily="34" charset="-122"/>
                <a:ea typeface="Microsoft YaHei Light" panose="020B0502040204020203" pitchFamily="34" charset="-122"/>
              </a:rPr>
              <a:t>7</a:t>
            </a:fld>
            <a:endParaRPr lang="zh-CN" altLang="en-US" sz="3600" dirty="0">
              <a:solidFill>
                <a:srgbClr val="898989"/>
              </a:solidFill>
              <a:latin typeface="Microsoft YaHei Light" panose="020B0502040204020203" pitchFamily="34" charset="-122"/>
              <a:ea typeface="Microsoft YaHei Light" panose="020B0502040204020203" pitchFamily="34"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5205" y="639914"/>
            <a:ext cx="2422587" cy="1574998"/>
          </a:xfrm>
          <a:prstGeom prst="rect">
            <a:avLst/>
          </a:prstGeom>
        </p:spPr>
      </p:pic>
      <p:sp>
        <p:nvSpPr>
          <p:cNvPr id="8" name="文本框 7"/>
          <p:cNvSpPr txBox="1"/>
          <p:nvPr>
            <p:custDataLst>
              <p:tags r:id="rId1"/>
            </p:custDataLst>
          </p:nvPr>
        </p:nvSpPr>
        <p:spPr>
          <a:xfrm>
            <a:off x="739934" y="638644"/>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2.</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园区总体规划布局</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三区</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advTm="0">
        <p15:prstTrans prst="pageCurlDouble"/>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wipe(down)">
                                      <p:cBhvr>
                                        <p:cTn id="12" dur="250"/>
                                        <p:tgtEl>
                                          <p:spTgt spid="100"/>
                                        </p:tgtEl>
                                      </p:cBhvr>
                                    </p:animEffect>
                                  </p:childTnLst>
                                </p:cTn>
                              </p:par>
                              <p:par>
                                <p:cTn id="13" presetID="22" presetClass="entr" presetSubtype="4"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wipe(down)">
                                      <p:cBhvr>
                                        <p:cTn id="15" dur="250"/>
                                        <p:tgtEl>
                                          <p:spTgt spid="2050"/>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150" fill="hold"/>
                                        <p:tgtEl>
                                          <p:spTgt spid="14"/>
                                        </p:tgtEl>
                                        <p:attrNameLst>
                                          <p:attrName>ppt_x</p:attrName>
                                        </p:attrNameLst>
                                      </p:cBhvr>
                                      <p:tavLst>
                                        <p:tav tm="0">
                                          <p:val>
                                            <p:strVal val="#ppt_x"/>
                                          </p:val>
                                        </p:tav>
                                        <p:tav tm="100000">
                                          <p:val>
                                            <p:strVal val="#ppt_x"/>
                                          </p:val>
                                        </p:tav>
                                      </p:tavLst>
                                    </p:anim>
                                    <p:anim calcmode="lin" valueType="num">
                                      <p:cBhvr additive="base">
                                        <p:cTn id="19" dur="150" fill="hold"/>
                                        <p:tgtEl>
                                          <p:spTgt spid="14"/>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50" fill="hold"/>
                                        <p:tgtEl>
                                          <p:spTgt spid="10"/>
                                        </p:tgtEl>
                                        <p:attrNameLst>
                                          <p:attrName>ppt_x</p:attrName>
                                        </p:attrNameLst>
                                      </p:cBhvr>
                                      <p:tavLst>
                                        <p:tav tm="0">
                                          <p:val>
                                            <p:strVal val="#ppt_x"/>
                                          </p:val>
                                        </p:tav>
                                        <p:tav tm="100000">
                                          <p:val>
                                            <p:strVal val="#ppt_x"/>
                                          </p:val>
                                        </p:tav>
                                      </p:tavLst>
                                    </p:anim>
                                    <p:anim calcmode="lin" valueType="num">
                                      <p:cBhvr additive="base">
                                        <p:cTn id="23" dur="15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150" fill="hold"/>
                                        <p:tgtEl>
                                          <p:spTgt spid="15"/>
                                        </p:tgtEl>
                                        <p:attrNameLst>
                                          <p:attrName>ppt_x</p:attrName>
                                        </p:attrNameLst>
                                      </p:cBhvr>
                                      <p:tavLst>
                                        <p:tav tm="0">
                                          <p:val>
                                            <p:strVal val="#ppt_x"/>
                                          </p:val>
                                        </p:tav>
                                        <p:tav tm="100000">
                                          <p:val>
                                            <p:strVal val="#ppt_x"/>
                                          </p:val>
                                        </p:tav>
                                      </p:tavLst>
                                    </p:anim>
                                    <p:anim calcmode="lin" valueType="num">
                                      <p:cBhvr additive="base">
                                        <p:cTn id="27" dur="15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100" grpId="0"/>
      <p:bldP spid="14" grpId="0"/>
      <p:bldP spid="10"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409" y="690841"/>
            <a:ext cx="2422586" cy="1574998"/>
          </a:xfrm>
          <a:prstGeom prst="rect">
            <a:avLst/>
          </a:prstGeom>
        </p:spPr>
      </p:pic>
      <p:cxnSp>
        <p:nvCxnSpPr>
          <p:cNvPr id="7" name="直接连接符 6" descr="e7d195523061f1c0deeec63e560781cfd59afb0ea006f2a87ABB68BF51EA6619813959095094C18C62A12F549504892A4AAA8C1554C6663626E05CA27F281A14E6983772AFC3FB97135759321DEA3D70145073B7709DEAFA256CD57602346C569CD03E8246D33DA545568EA98FB062D63F616CDCDDC7C308D5561BD508072CED46FA16A315624C7F2FF57E77E923953F"/>
          <p:cNvCxnSpPr/>
          <p:nvPr/>
        </p:nvCxnSpPr>
        <p:spPr>
          <a:xfrm flipH="1">
            <a:off x="3149643" y="2062376"/>
            <a:ext cx="9864000" cy="0"/>
          </a:xfrm>
          <a:prstGeom prst="line">
            <a:avLst/>
          </a:prstGeom>
          <a:ln w="25400">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组合 2"/>
          <p:cNvGrpSpPr/>
          <p:nvPr/>
        </p:nvGrpSpPr>
        <p:grpSpPr>
          <a:xfrm>
            <a:off x="13792299" y="2745795"/>
            <a:ext cx="3538120" cy="1004100"/>
            <a:chOff x="2338" y="6658"/>
            <a:chExt cx="3154" cy="1312"/>
          </a:xfrm>
        </p:grpSpPr>
        <p:sp>
          <p:nvSpPr>
            <p:cNvPr id="27" name="矩形: 圆角 4"/>
            <p:cNvSpPr/>
            <p:nvPr/>
          </p:nvSpPr>
          <p:spPr>
            <a:xfrm>
              <a:off x="2338" y="6658"/>
              <a:ext cx="3154" cy="1312"/>
            </a:xfrm>
            <a:prstGeom prst="roundRect">
              <a:avLst>
                <a:gd name="adj" fmla="val 50000"/>
              </a:avLst>
            </a:prstGeom>
            <a:gradFill>
              <a:gsLst>
                <a:gs pos="0">
                  <a:srgbClr val="001E73">
                    <a:alpha val="35000"/>
                  </a:srgbClr>
                </a:gs>
                <a:gs pos="48000">
                  <a:srgbClr val="4472C4"/>
                </a:gs>
                <a:gs pos="77000">
                  <a:srgbClr val="2650B7">
                    <a:alpha val="100000"/>
                  </a:srgbClr>
                </a:gs>
                <a:gs pos="100000">
                  <a:srgbClr val="082EAA">
                    <a:alpha val="100000"/>
                  </a:srgbClr>
                </a:gs>
              </a:gsLst>
              <a:lin ang="0" scaled="0"/>
            </a:gradFill>
            <a:ln w="19050" cap="flat" cmpd="sng" algn="ctr">
              <a:gradFill>
                <a:gsLst>
                  <a:gs pos="48000">
                    <a:srgbClr val="4472C4"/>
                  </a:gs>
                  <a:gs pos="0">
                    <a:srgbClr val="5B9BD5">
                      <a:lumMod val="20000"/>
                      <a:lumOff val="80000"/>
                    </a:srgbClr>
                  </a:gs>
                  <a:gs pos="75000">
                    <a:srgbClr val="00B050"/>
                  </a:gs>
                  <a:gs pos="100000">
                    <a:srgbClr val="37F7F7"/>
                  </a:gs>
                </a:gsLst>
                <a:lin ang="5400000" scaled="1"/>
              </a:gradFill>
              <a:prstDash val="solid"/>
              <a:miter lim="800000"/>
            </a:ln>
            <a:effectLst>
              <a:outerShdw blurRad="76200" dir="18900000" kx="-1200000" algn="bl" rotWithShape="0">
                <a:sysClr val="windowText" lastClr="000000">
                  <a:alpha val="27000"/>
                </a:sysClr>
              </a:outerShdw>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sp>
          <p:nvSpPr>
            <p:cNvPr id="28" name="文本框 27"/>
            <p:cNvSpPr txBox="1"/>
            <p:nvPr/>
          </p:nvSpPr>
          <p:spPr>
            <a:xfrm>
              <a:off x="2922" y="6741"/>
              <a:ext cx="2365" cy="1082"/>
            </a:xfrm>
            <a:prstGeom prst="rect">
              <a:avLst/>
            </a:prstGeom>
            <a:noFill/>
          </p:spPr>
          <p:txBody>
            <a:bodyPr wrap="square">
              <a:spAutoFit/>
            </a:bodyPr>
            <a:lstStyle/>
            <a:p>
              <a:pPr marL="0" marR="0" lvl="0" indent="0" algn="l" defTabSz="1828800" rtl="0" eaLnBrk="1" fontAlgn="auto" latinLnBrk="0" hangingPunct="1">
                <a:lnSpc>
                  <a:spcPct val="100000"/>
                </a:lnSpc>
                <a:spcBef>
                  <a:spcPts val="0"/>
                </a:spcBef>
                <a:spcAft>
                  <a:spcPts val="0"/>
                </a:spcAft>
                <a:buClrTx/>
                <a:buSzTx/>
                <a:buFontTx/>
                <a:buNone/>
                <a:defRPr/>
              </a:pPr>
              <a:r>
                <a:rPr kumimoji="0" sz="4780" b="0" i="0" u="none" strike="noStrike" kern="1200" cap="none" spc="0" normalizeH="0" baseline="0" noProof="0" dirty="0">
                  <a:ln>
                    <a:noFill/>
                  </a:ln>
                  <a:solidFill>
                    <a:sysClr val="window" lastClr="FFFFFF"/>
                  </a:solidFill>
                  <a:effectLst/>
                  <a:uLnTx/>
                  <a:uFillTx/>
                  <a:latin typeface="方正大黑体_GBK" panose="02010600010101010101" charset="-122"/>
                  <a:ea typeface="方正大黑体_GBK" panose="02010600010101010101" charset="-122"/>
                  <a:cs typeface="方正大黑体_GBK" panose="02010600010101010101" charset="-122"/>
                  <a:sym typeface="Proxima Nova Medium"/>
                </a:rPr>
                <a:t>高新区</a:t>
              </a:r>
            </a:p>
          </p:txBody>
        </p:sp>
        <p:sp>
          <p:nvSpPr>
            <p:cNvPr id="5" name="椭圆 4"/>
            <p:cNvSpPr/>
            <p:nvPr/>
          </p:nvSpPr>
          <p:spPr>
            <a:xfrm>
              <a:off x="2642" y="7041"/>
              <a:ext cx="356" cy="552"/>
            </a:xfrm>
            <a:prstGeom prst="ellipse">
              <a:avLst/>
            </a:prstGeom>
            <a:gradFill>
              <a:gsLst>
                <a:gs pos="0">
                  <a:sysClr val="window" lastClr="FFFFFF"/>
                </a:gs>
                <a:gs pos="100000">
                  <a:sysClr val="window" lastClr="FFFFFF">
                    <a:alpha val="0"/>
                  </a:sysClr>
                </a:gs>
              </a:gsLst>
              <a:lin ang="2700000" scaled="0"/>
            </a:gradFill>
            <a:ln w="12700" cap="flat" cmpd="sng" algn="ctr">
              <a:noFill/>
              <a:prstDash val="solid"/>
              <a:miter lim="800000"/>
            </a:ln>
            <a:effectLst/>
          </p:spPr>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defRPr/>
              </a:pPr>
              <a:endParaRPr kumimoji="0" lang="zh-CN" altLang="en-US" sz="1450" b="1" i="0" u="none" strike="noStrike" kern="1200" cap="none" spc="0" normalizeH="0" baseline="0" noProof="0">
                <a:ln>
                  <a:noFill/>
                </a:ln>
                <a:solidFill>
                  <a:srgbClr val="000000"/>
                </a:solidFill>
                <a:effectLst/>
                <a:uLnTx/>
                <a:uFillTx/>
                <a:latin typeface="Arial" panose="020B0604020202020204"/>
                <a:ea typeface="微软雅黑" panose="020B0503020204020204" charset="-122"/>
                <a:cs typeface="+mn-cs"/>
                <a:sym typeface="Proxima Nova Medium"/>
              </a:endParaRPr>
            </a:p>
          </p:txBody>
        </p:sp>
      </p:grpSp>
      <p:sp>
        <p:nvSpPr>
          <p:cNvPr id="12" name="文本框 11"/>
          <p:cNvSpPr txBox="1"/>
          <p:nvPr/>
        </p:nvSpPr>
        <p:spPr>
          <a:xfrm>
            <a:off x="13445528" y="4341622"/>
            <a:ext cx="10120466" cy="1767022"/>
          </a:xfrm>
          <a:prstGeom prst="rect">
            <a:avLst/>
          </a:prstGeom>
          <a:noFill/>
          <a:ln w="9525">
            <a:noFill/>
          </a:ln>
        </p:spPr>
        <p:txBody>
          <a:bodyPr>
            <a:spAutoFit/>
          </a:bodyPr>
          <a:lstStyle/>
          <a:p>
            <a:pPr marL="571500" marR="0" lvl="0" indent="-571500" algn="l" defTabSz="1828800" rtl="0" eaLnBrk="1" fontAlgn="auto" latinLnBrk="0" hangingPunct="1">
              <a:lnSpc>
                <a:spcPct val="130000"/>
              </a:lnSpc>
              <a:spcBef>
                <a:spcPts val="0"/>
              </a:spcBef>
              <a:spcAft>
                <a:spcPts val="0"/>
              </a:spcAft>
              <a:buClrTx/>
              <a:buSzTx/>
              <a:buFont typeface="Arial" panose="020B0604020202020204" pitchFamily="34" charset="0"/>
              <a:buChar char="•"/>
              <a:defRPr/>
            </a:pPr>
            <a:r>
              <a:rPr kumimoji="0" sz="440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规划面积1.8万亩</a:t>
            </a:r>
          </a:p>
          <a:p>
            <a:pPr marL="571500" marR="0" lvl="0" indent="-571500" algn="l" defTabSz="1828800" rtl="0" eaLnBrk="1" fontAlgn="auto" latinLnBrk="0" hangingPunct="1">
              <a:lnSpc>
                <a:spcPct val="130000"/>
              </a:lnSpc>
              <a:spcBef>
                <a:spcPts val="0"/>
              </a:spcBef>
              <a:spcAft>
                <a:spcPts val="0"/>
              </a:spcAft>
              <a:buClrTx/>
              <a:buSzTx/>
              <a:buFont typeface="Arial" panose="020B0604020202020204" pitchFamily="34" charset="0"/>
              <a:buChar char="•"/>
              <a:defRPr/>
            </a:pPr>
            <a:r>
              <a:rPr kumimoji="0" sz="4400" b="1" i="0" u="none" strike="noStrike" kern="1200" cap="none" spc="0" normalizeH="0" baseline="0" noProof="0" dirty="0" err="1">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重点打造“四基地一中心</a:t>
            </a:r>
            <a:r>
              <a:rPr kumimoji="0" sz="4400" b="1" i="0" u="none" strike="noStrike" kern="1200" cap="none" spc="0" normalizeH="0" baseline="0" noProof="0" dirty="0">
                <a:ln>
                  <a:noFill/>
                </a:ln>
                <a:gradFill>
                  <a:gsLst>
                    <a:gs pos="100000">
                      <a:srgbClr val="002060"/>
                    </a:gs>
                    <a:gs pos="29000">
                      <a:srgbClr val="4894F5"/>
                    </a:gs>
                  </a:gsLst>
                  <a:lin ang="0" scaled="0"/>
                </a:gradFill>
                <a:effectLst/>
                <a:uLnTx/>
                <a:uFillTx/>
                <a:latin typeface="微软雅黑" panose="020B0503020204020204" charset="-122"/>
                <a:ea typeface="微软雅黑" panose="020B0503020204020204" charset="-122"/>
                <a:cs typeface="微软雅黑" panose="020B0503020204020204" charset="-122"/>
                <a:sym typeface="Proxima Nova Medium"/>
              </a:rPr>
              <a:t>”</a:t>
            </a:r>
          </a:p>
        </p:txBody>
      </p:sp>
      <p:sp>
        <p:nvSpPr>
          <p:cNvPr id="8" name="灯片编号占位符 2"/>
          <p:cNvSpPr txBox="1"/>
          <p:nvPr/>
        </p:nvSpPr>
        <p:spPr bwMode="auto">
          <a:xfrm>
            <a:off x="23164800" y="12985755"/>
            <a:ext cx="1152128"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defPPr>
              <a:defRPr lang="en-US"/>
            </a:defPPr>
            <a:lvl1pPr marL="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1pPr>
            <a:lvl2pPr marL="742950" indent="-28575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2pPr>
            <a:lvl3pPr marL="11430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3pPr>
            <a:lvl4pPr marL="16002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4pPr>
            <a:lvl5pPr marL="2057400" indent="-228600" algn="l" defTabSz="457200" rtl="0" eaLnBrk="1" latinLnBrk="0" hangingPunct="1">
              <a:defRPr sz="1800" kern="1200">
                <a:solidFill>
                  <a:schemeClr val="tx1"/>
                </a:solidFill>
                <a:latin typeface="Calibri" panose="020F0502020204030204" pitchFamily="34" charset="0"/>
                <a:ea typeface="宋体" panose="02010600030101010101" pitchFamily="2" charset="-122"/>
                <a:cs typeface="+mn-cs"/>
              </a:defRPr>
            </a:lvl5pPr>
            <a:lvl6pPr marL="25146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6pPr>
            <a:lvl7pPr marL="29718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7pPr>
            <a:lvl8pPr marL="34290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8pPr>
            <a:lvl9pPr marL="3886200" indent="-228600" algn="l" defTabSz="457200" rtl="0" eaLnBrk="1" fontAlgn="base" latinLnBrk="0" hangingPunct="1">
              <a:spcBef>
                <a:spcPct val="0"/>
              </a:spcBef>
              <a:spcAft>
                <a:spcPct val="0"/>
              </a:spcAft>
              <a:defRPr sz="1800" kern="1200">
                <a:solidFill>
                  <a:schemeClr val="tx1"/>
                </a:solidFill>
                <a:latin typeface="Calibri" panose="020F0502020204030204" pitchFamily="34" charset="0"/>
                <a:ea typeface="宋体" panose="02010600030101010101" pitchFamily="2" charset="-122"/>
                <a:cs typeface="+mn-cs"/>
              </a:defRPr>
            </a:lvl9pPr>
          </a:lstStyle>
          <a:p>
            <a:pPr marL="0" marR="0" lvl="0" indent="0" algn="l" defTabSz="457200" rtl="0" eaLnBrk="1" fontAlgn="base" latinLnBrk="0" hangingPunct="1">
              <a:lnSpc>
                <a:spcPct val="90000"/>
              </a:lnSpc>
              <a:spcBef>
                <a:spcPct val="0"/>
              </a:spcBef>
              <a:spcAft>
                <a:spcPct val="0"/>
              </a:spcAft>
              <a:buClrTx/>
              <a:buSzTx/>
              <a:buFontTx/>
              <a:buNone/>
              <a:defRPr/>
            </a:pPr>
            <a:fld id="{0993CB4A-6EEA-46FD-9979-B362ED726F61}" type="slidenum">
              <a:rPr kumimoji="0" lang="zh-CN" altLang="en-US" sz="3600" b="0" i="0" u="none" strike="noStrike" kern="1200" cap="none" spc="0" normalizeH="0" baseline="0" noProof="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rPr>
              <a:t>9</a:t>
            </a:fld>
            <a:endParaRPr kumimoji="0" lang="zh-CN" altLang="en-US" sz="3600" b="0" i="0" u="none" strike="noStrike" kern="1200" cap="none" spc="0" normalizeH="0" baseline="0" noProof="0" dirty="0">
              <a:ln>
                <a:noFill/>
              </a:ln>
              <a:solidFill>
                <a:srgbClr val="898989"/>
              </a:solidFill>
              <a:effectLst/>
              <a:uLnTx/>
              <a:uFillTx/>
              <a:latin typeface="微软雅黑 Light" panose="020B0502040204020203" pitchFamily="34" charset="-122"/>
              <a:ea typeface="微软雅黑 Light" panose="020B0502040204020203" pitchFamily="34" charset="-122"/>
              <a:cs typeface="+mn-cs"/>
              <a:sym typeface="Proxima Nova Medium"/>
            </a:endParaRPr>
          </a:p>
        </p:txBody>
      </p:sp>
      <p:sp>
        <p:nvSpPr>
          <p:cNvPr id="10" name="文本框 9"/>
          <p:cNvSpPr txBox="1"/>
          <p:nvPr/>
        </p:nvSpPr>
        <p:spPr>
          <a:xfrm>
            <a:off x="13525373" y="6700372"/>
            <a:ext cx="9274628" cy="4423712"/>
          </a:xfrm>
          <a:prstGeom prst="rect">
            <a:avLst/>
          </a:prstGeom>
          <a:noFill/>
        </p:spPr>
        <p:txBody>
          <a:bodyPr wrap="square" rtlCol="0">
            <a:spAutoFit/>
          </a:bodyPr>
          <a:lstStyle/>
          <a:p>
            <a:pPr algn="l">
              <a:lnSpc>
                <a:spcPct val="150000"/>
              </a:lnSpc>
            </a:pPr>
            <a:r>
              <a:rPr lang="zh-CN" altLang="en-US" sz="3190" b="1" kern="1200" dirty="0">
                <a:gradFill>
                  <a:gsLst>
                    <a:gs pos="100000">
                      <a:srgbClr val="002060"/>
                    </a:gs>
                    <a:gs pos="29000">
                      <a:srgbClr val="4894F5"/>
                    </a:gs>
                  </a:gsLst>
                  <a:lin ang="0" scaled="0"/>
                </a:gradFill>
                <a:latin typeface="微软雅黑" panose="020B0503020204020204" charset="-122"/>
                <a:ea typeface="微软雅黑" panose="020B0503020204020204" charset="-122"/>
              </a:rPr>
              <a:t>高新区作为航天城起步区，规划面积</a:t>
            </a:r>
            <a:r>
              <a:rPr lang="en-US" altLang="zh-CN" sz="3190" b="1" kern="1200" dirty="0">
                <a:gradFill>
                  <a:gsLst>
                    <a:gs pos="100000">
                      <a:srgbClr val="002060"/>
                    </a:gs>
                    <a:gs pos="29000">
                      <a:srgbClr val="4894F5"/>
                    </a:gs>
                  </a:gsLst>
                  <a:lin ang="0" scaled="0"/>
                </a:gradFill>
                <a:latin typeface="微软雅黑" panose="020B0503020204020204" charset="-122"/>
                <a:ea typeface="微软雅黑" panose="020B0503020204020204" charset="-122"/>
              </a:rPr>
              <a:t>1.8</a:t>
            </a:r>
            <a:r>
              <a:rPr lang="zh-CN" altLang="en-US" sz="3190" b="1" kern="1200" dirty="0">
                <a:gradFill>
                  <a:gsLst>
                    <a:gs pos="100000">
                      <a:srgbClr val="002060"/>
                    </a:gs>
                    <a:gs pos="29000">
                      <a:srgbClr val="4894F5"/>
                    </a:gs>
                  </a:gsLst>
                  <a:lin ang="0" scaled="0"/>
                </a:gradFill>
                <a:latin typeface="微软雅黑" panose="020B0503020204020204" charset="-122"/>
                <a:ea typeface="微软雅黑" panose="020B0503020204020204" charset="-122"/>
              </a:rPr>
              <a:t>万亩，包括八门湾西片区和航天超算大数据产业集群片区；重点打造“四基地一中心”产业布局，包括航天领域重大科技创新产业基地、空间科技创新战略产业基地、融合创新示范产业基地、航天国际合作产业基地和航天超算中心。</a:t>
            </a: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5549" y="2378024"/>
            <a:ext cx="7453079" cy="10515600"/>
          </a:xfrm>
          <a:prstGeom prst="rect">
            <a:avLst/>
          </a:prstGeom>
        </p:spPr>
      </p:pic>
      <p:sp>
        <p:nvSpPr>
          <p:cNvPr id="6" name="文本框 5"/>
          <p:cNvSpPr txBox="1"/>
          <p:nvPr>
            <p:custDataLst>
              <p:tags r:id="rId1"/>
            </p:custDataLst>
          </p:nvPr>
        </p:nvSpPr>
        <p:spPr>
          <a:xfrm>
            <a:off x="1538764" y="652930"/>
            <a:ext cx="13786817" cy="837565"/>
          </a:xfrm>
          <a:prstGeom prst="rect">
            <a:avLst/>
          </a:prstGeom>
          <a:noFill/>
          <a:ln w="12700" cap="flat">
            <a:noFill/>
            <a:miter lim="400000"/>
          </a:ln>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lvl="0" indent="0" algn="ctr" defTabSz="355600" rtl="0" eaLnBrk="1" fontAlgn="auto" latinLnBrk="0" hangingPunct="0">
              <a:lnSpc>
                <a:spcPct val="90000"/>
              </a:lnSpc>
              <a:spcBef>
                <a:spcPts val="4500"/>
              </a:spcBef>
              <a:spcAft>
                <a:spcPts val="0"/>
              </a:spcAft>
              <a:buClrTx/>
              <a:buSzTx/>
              <a:buFontTx/>
              <a:buNone/>
              <a:defRPr/>
            </a:pP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2.</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园区总体规划布局</a:t>
            </a:r>
            <a:r>
              <a:rPr kumimoji="0" lang="en-US" altLang="zh-CN"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a:t>
            </a:r>
            <a:r>
              <a:rPr kumimoji="0" lang="zh-CN" altLang="en-US" sz="5400" b="1" i="0" u="none" strike="noStrike" kern="1200" cap="none" spc="0" normalizeH="0" baseline="0" noProof="0" dirty="0">
                <a:ln>
                  <a:noFill/>
                </a:ln>
                <a:solidFill>
                  <a:srgbClr val="0F67AB"/>
                </a:solidFill>
                <a:effectLst/>
                <a:uLnTx/>
                <a:uFillTx/>
                <a:latin typeface="微软雅黑" panose="020B0503020204020204" charset="-122"/>
                <a:ea typeface="微软雅黑" panose="020B0503020204020204" charset="-122"/>
                <a:cs typeface="+mn-cs"/>
                <a:sym typeface="Proxima Nova Medium"/>
              </a:rPr>
              <a:t>三区三链</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KSO_WPP_MARK_KEY" val="376609af-1e58-4a01-ae95-5beee8faa500"/>
  <p:tag name="COMMONDATA" val="eyJoZGlkIjoiZDk1YzM3ZjIyMTVjMDRmODc0OGJjNWUxZDJlZGVlYzY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402.5589589719416,&quot;width&quot;:4701}"/>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PA" val="v3.0.1"/>
</p:tagLst>
</file>

<file path=ppt/tags/tag124.xml><?xml version="1.0" encoding="utf-8"?>
<p:tagLst xmlns:a="http://schemas.openxmlformats.org/drawingml/2006/main" xmlns:r="http://schemas.openxmlformats.org/officeDocument/2006/relationships" xmlns:p="http://schemas.openxmlformats.org/presentationml/2006/main">
  <p:tag name="PA" val="v3.0.1"/>
</p:tagLst>
</file>

<file path=ppt/tags/tag125.xml><?xml version="1.0" encoding="utf-8"?>
<p:tagLst xmlns:a="http://schemas.openxmlformats.org/drawingml/2006/main" xmlns:r="http://schemas.openxmlformats.org/officeDocument/2006/relationships" xmlns:p="http://schemas.openxmlformats.org/presentationml/2006/main">
  <p:tag name="PA" val="v3.0.1"/>
</p:tagLst>
</file>

<file path=ppt/tags/tag126.xml><?xml version="1.0" encoding="utf-8"?>
<p:tagLst xmlns:a="http://schemas.openxmlformats.org/drawingml/2006/main" xmlns:r="http://schemas.openxmlformats.org/officeDocument/2006/relationships" xmlns:p="http://schemas.openxmlformats.org/presentationml/2006/main">
  <p:tag name="PA" val="v3.0.1"/>
</p:tagLst>
</file>

<file path=ppt/tags/tag127.xml><?xml version="1.0" encoding="utf-8"?>
<p:tagLst xmlns:a="http://schemas.openxmlformats.org/drawingml/2006/main" xmlns:r="http://schemas.openxmlformats.org/officeDocument/2006/relationships" xmlns:p="http://schemas.openxmlformats.org/presentationml/2006/main">
  <p:tag name="PA" val="v3.0.1"/>
</p:tagLst>
</file>

<file path=ppt/tags/tag128.xml><?xml version="1.0" encoding="utf-8"?>
<p:tagLst xmlns:a="http://schemas.openxmlformats.org/drawingml/2006/main" xmlns:r="http://schemas.openxmlformats.org/officeDocument/2006/relationships" xmlns:p="http://schemas.openxmlformats.org/presentationml/2006/main">
  <p:tag name="PA" val="v3.0.1"/>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822.848818897637,&quot;width&quot;:19242.966929133858}"/>
</p:tagLst>
</file>

<file path=ppt/tags/tag6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3.3338582677166,&quot;width&quot;:2956.6661417322834}"/>
</p:tagLst>
</file>

<file path=ppt/tags/tag66.xml><?xml version="1.0" encoding="utf-8"?>
<p:tagLst xmlns:a="http://schemas.openxmlformats.org/drawingml/2006/main" xmlns:r="http://schemas.openxmlformats.org/officeDocument/2006/relationships" xmlns:p="http://schemas.openxmlformats.org/presentationml/2006/main">
  <p:tag name="PA" val="v5.0.6"/>
</p:tagLst>
</file>

<file path=ppt/tags/tag67.xml><?xml version="1.0" encoding="utf-8"?>
<p:tagLst xmlns:a="http://schemas.openxmlformats.org/drawingml/2006/main" xmlns:r="http://schemas.openxmlformats.org/officeDocument/2006/relationships" xmlns:p="http://schemas.openxmlformats.org/presentationml/2006/main">
  <p:tag name="PA" val="v5.0.6"/>
</p:tagLst>
</file>

<file path=ppt/tags/tag68.xml><?xml version="1.0" encoding="utf-8"?>
<p:tagLst xmlns:a="http://schemas.openxmlformats.org/drawingml/2006/main" xmlns:r="http://schemas.openxmlformats.org/officeDocument/2006/relationships" xmlns:p="http://schemas.openxmlformats.org/presentationml/2006/main">
  <p:tag name="PA" val="v5.0.6"/>
</p:tagLst>
</file>

<file path=ppt/tags/tag69.xml><?xml version="1.0" encoding="utf-8"?>
<p:tagLst xmlns:a="http://schemas.openxmlformats.org/drawingml/2006/main" xmlns:r="http://schemas.openxmlformats.org/officeDocument/2006/relationships" xmlns:p="http://schemas.openxmlformats.org/presentationml/2006/main">
  <p:tag name="PA" val="v5.0.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PA" val="v5.0.6"/>
</p:tagLst>
</file>

<file path=ppt/tags/tag7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99.924409448819,&quot;width&quot;:8366.16062992126}"/>
</p:tagLst>
</file>

<file path=ppt/tags/tag7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3.3338582677166,&quot;width&quot;:2956.6661417322834}"/>
</p:tagLst>
</file>

<file path=ppt/tags/tag7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3.3338582677166,&quot;width&quot;:2956.6661417322834}"/>
</p:tagLst>
</file>

<file path=ppt/tags/tag7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3.3338582677166,&quot;width&quot;:2956.6661417322834}"/>
</p:tagLst>
</file>

<file path=ppt/tags/tag7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823.3338582677166,&quot;width&quot;:2956.6661417322834}"/>
</p:tagLst>
</file>

<file path=ppt/tags/tag7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760.491338582677,&quot;width&quot;:8461.521259842519}"/>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2480.311811023622,&quot;width&quot;:3815.0976377952757}"/>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UNIT_VALUE" val="1565*1676"/>
  <p:tag name="KSO_WM_UNIT_HIGHLIGHT" val="0"/>
  <p:tag name="KSO_WM_UNIT_COMPATIBLE" val="0"/>
  <p:tag name="KSO_WM_UNIT_DIAGRAM_ISNUMVISUAL" val="0"/>
  <p:tag name="KSO_WM_UNIT_DIAGRAM_ISREFERUNIT" val="0"/>
  <p:tag name="KSO_WM_UNIT_TYPE" val="d"/>
  <p:tag name="KSO_WM_UNIT_INDEX" val="1"/>
  <p:tag name="KSO_WM_UNIT_ID" val="diagram20217089_1*d*1"/>
  <p:tag name="KSO_WM_TEMPLATE_CATEGORY" val="diagram"/>
  <p:tag name="KSO_WM_TEMPLATE_INDEX" val="20217089"/>
  <p:tag name="KSO_WM_UNIT_LAYERLEVEL" val="1"/>
  <p:tag name="KSO_WM_TAG_VERSION" val="1.0"/>
  <p:tag name="KSO_WM_BEAUTIFY_FLAG" val="#wm#"/>
  <p:tag name="KSO_WM_CHIP_GROUPID" val="5e7310da9a230a26b9e88a19"/>
  <p:tag name="KSO_WM_CHIP_XID" val="5e7310da9a230a26b9e88a1a"/>
  <p:tag name="KSO_WM_UNIT_DEC_AREA_ID" val="c7025053209d45889059e50bc44aefa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84486ec55f54a04b44ec96d93b83dbb"/>
  <p:tag name="KSO_WM_TEMPLATE_ASSEMBLE_XID" val="6065705c4054ed1e2fb814dd"/>
  <p:tag name="KSO_WM_TEMPLATE_ASSEMBLE_GROUPID" val="6065705c4054ed1e2fb814dd"/>
  <p:tag name="KSO_WM_UNIT_PLACING_PICTURE_USER_VIEWPORT" val="{&quot;height&quot;:8929,&quot;width&quot;:6013}"/>
</p:tagLst>
</file>

<file path=ppt/tags/tag85.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9_1*f*1"/>
  <p:tag name="KSO_WM_TEMPLATE_CATEGORY" val="diagram"/>
  <p:tag name="KSO_WM_TEMPLATE_INDEX" val="20217089"/>
  <p:tag name="KSO_WM_UNIT_LAYERLEVEL" val="1"/>
  <p:tag name="KSO_WM_TAG_VERSION" val="1.0"/>
  <p:tag name="KSO_WM_BEAUTIFY_FLAG" val="#wm#"/>
  <p:tag name="KSO_WM_UNIT_DEFAULT_FONT" val="14;20;2"/>
  <p:tag name="KSO_WM_UNIT_BLOCK" val="0"/>
  <p:tag name="KSO_WM_UNIT_VALUE" val="32"/>
  <p:tag name="KSO_WM_UNIT_SHOW_EDIT_AREA_INDICATION" val="1"/>
  <p:tag name="KSO_WM_CHIP_GROUPID" val="5e6b05596848fb12bee65ac8"/>
  <p:tag name="KSO_WM_CHIP_XID" val="5e6b05596848fb12bee65aca"/>
  <p:tag name="KSO_WM_UNIT_DEC_AREA_ID" val="7641648dbd5b4c3c894d44938a304f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178a8efd0b642bf985a951167ef621c"/>
  <p:tag name="KSO_WM_UNIT_TEXT_FILL_FORE_SCHEMECOLOR_INDEX_BRIGHTNESS" val="0.25"/>
  <p:tag name="KSO_WM_UNIT_TEXT_FILL_FORE_SCHEMECOLOR_INDEX" val="13"/>
  <p:tag name="KSO_WM_UNIT_TEXT_FILL_TYPE" val="1"/>
  <p:tag name="KSO_WM_TEMPLATE_ASSEMBLE_XID" val="6065705c4054ed1e2fb814dd"/>
  <p:tag name="KSO_WM_TEMPLATE_ASSEMBLE_GROUPID" val="6065705c4054ed1e2fb814dd"/>
</p:tagLst>
</file>

<file path=ppt/tags/tag86.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217089_1*a*1"/>
  <p:tag name="KSO_WM_TEMPLATE_CATEGORY" val="diagram"/>
  <p:tag name="KSO_WM_TEMPLATE_INDEX" val="20217089"/>
  <p:tag name="KSO_WM_UNIT_LAYERLEVEL" val="1"/>
  <p:tag name="KSO_WM_TAG_VERSION" val="1.0"/>
  <p:tag name="KSO_WM_BEAUTIFY_FLAG" val="#wm#"/>
  <p:tag name="KSO_WM_UNIT_SHOW_EDIT_AREA_INDICATION" val="1"/>
  <p:tag name="KSO_WM_UNIT_DEFAULT_FONT" val="24;44;4"/>
  <p:tag name="KSO_WM_UNIT_BLOCK" val="0"/>
  <p:tag name="KSO_WM_UNIT_DEC_AREA_ID" val="c9e42454a05f497e8b273fe5fa85dfc9"/>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bca4de65ec394626b83679ad792c596c"/>
  <p:tag name="KSO_WM_UNIT_TEXT_FILL_FORE_SCHEMECOLOR_INDEX_BRIGHTNESS" val="0"/>
  <p:tag name="KSO_WM_UNIT_TEXT_FILL_FORE_SCHEMECOLOR_INDEX" val="13"/>
  <p:tag name="KSO_WM_UNIT_TEXT_FILL_TYPE" val="1"/>
  <p:tag name="KSO_WM_TEMPLATE_ASSEMBLE_XID" val="6065705c4054ed1e2fb814dd"/>
  <p:tag name="KSO_WM_TEMPLATE_ASSEMBLE_GROUPID" val="6065705c4054ed1e2fb814dd"/>
</p:tagLst>
</file>

<file path=ppt/tags/tag8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927,&quot;width&quot;:6386}"/>
</p:tagLst>
</file>

<file path=ppt/tags/tag88.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9_1*f*1"/>
  <p:tag name="KSO_WM_TEMPLATE_CATEGORY" val="diagram"/>
  <p:tag name="KSO_WM_TEMPLATE_INDEX" val="20217089"/>
  <p:tag name="KSO_WM_UNIT_LAYERLEVEL" val="1"/>
  <p:tag name="KSO_WM_TAG_VERSION" val="1.0"/>
  <p:tag name="KSO_WM_BEAUTIFY_FLAG" val="#wm#"/>
  <p:tag name="KSO_WM_UNIT_DEFAULT_FONT" val="14;20;2"/>
  <p:tag name="KSO_WM_UNIT_BLOCK" val="0"/>
  <p:tag name="KSO_WM_UNIT_VALUE" val="32"/>
  <p:tag name="KSO_WM_UNIT_SHOW_EDIT_AREA_INDICATION" val="1"/>
  <p:tag name="KSO_WM_CHIP_GROUPID" val="5e6b05596848fb12bee65ac8"/>
  <p:tag name="KSO_WM_CHIP_XID" val="5e6b05596848fb12bee65aca"/>
  <p:tag name="KSO_WM_UNIT_DEC_AREA_ID" val="7641648dbd5b4c3c894d44938a304f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178a8efd0b642bf985a951167ef621c"/>
  <p:tag name="KSO_WM_UNIT_TEXT_FILL_FORE_SCHEMECOLOR_INDEX_BRIGHTNESS" val="0.25"/>
  <p:tag name="KSO_WM_UNIT_TEXT_FILL_FORE_SCHEMECOLOR_INDEX" val="13"/>
  <p:tag name="KSO_WM_UNIT_TEXT_FILL_TYPE" val="1"/>
  <p:tag name="KSO_WM_TEMPLATE_ASSEMBLE_XID" val="6065705c4054ed1e2fb814dd"/>
  <p:tag name="KSO_WM_TEMPLATE_ASSEMBLE_GROUPID" val="6065705c4054ed1e2fb814dd"/>
</p:tagLst>
</file>

<file path=ppt/tags/tag89.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217089_1*a*1"/>
  <p:tag name="KSO_WM_TEMPLATE_CATEGORY" val="diagram"/>
  <p:tag name="KSO_WM_TEMPLATE_INDEX" val="20217089"/>
  <p:tag name="KSO_WM_UNIT_LAYERLEVEL" val="1"/>
  <p:tag name="KSO_WM_TAG_VERSION" val="1.0"/>
  <p:tag name="KSO_WM_BEAUTIFY_FLAG" val="#wm#"/>
  <p:tag name="KSO_WM_UNIT_SHOW_EDIT_AREA_INDICATION" val="1"/>
  <p:tag name="KSO_WM_UNIT_DEFAULT_FONT" val="24;44;4"/>
  <p:tag name="KSO_WM_UNIT_BLOCK" val="0"/>
  <p:tag name="KSO_WM_UNIT_DEC_AREA_ID" val="c9e42454a05f497e8b273fe5fa85dfc9"/>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bca4de65ec394626b83679ad792c596c"/>
  <p:tag name="KSO_WM_UNIT_TEXT_FILL_FORE_SCHEMECOLOR_INDEX_BRIGHTNESS" val="0"/>
  <p:tag name="KSO_WM_UNIT_TEXT_FILL_FORE_SCHEMECOLOR_INDEX" val="13"/>
  <p:tag name="KSO_WM_UNIT_TEXT_FILL_TYPE" val="1"/>
  <p:tag name="KSO_WM_TEMPLATE_ASSEMBLE_XID" val="6065705c4054ed1e2fb814dd"/>
  <p:tag name="KSO_WM_TEMPLATE_ASSEMBLE_GROUPID" val="6065705c4054ed1e2fb814dd"/>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UNIT_VALUE" val="1565*1676"/>
  <p:tag name="KSO_WM_UNIT_HIGHLIGHT" val="0"/>
  <p:tag name="KSO_WM_UNIT_COMPATIBLE" val="0"/>
  <p:tag name="KSO_WM_UNIT_DIAGRAM_ISNUMVISUAL" val="0"/>
  <p:tag name="KSO_WM_UNIT_DIAGRAM_ISREFERUNIT" val="0"/>
  <p:tag name="KSO_WM_UNIT_TYPE" val="d"/>
  <p:tag name="KSO_WM_UNIT_INDEX" val="1"/>
  <p:tag name="KSO_WM_UNIT_ID" val="diagram20217089_1*d*1"/>
  <p:tag name="KSO_WM_TEMPLATE_CATEGORY" val="diagram"/>
  <p:tag name="KSO_WM_TEMPLATE_INDEX" val="20217089"/>
  <p:tag name="KSO_WM_UNIT_LAYERLEVEL" val="1"/>
  <p:tag name="KSO_WM_TAG_VERSION" val="1.0"/>
  <p:tag name="KSO_WM_BEAUTIFY_FLAG" val="#wm#"/>
  <p:tag name="KSO_WM_CHIP_GROUPID" val="5e7310da9a230a26b9e88a19"/>
  <p:tag name="KSO_WM_CHIP_XID" val="5e7310da9a230a26b9e88a1a"/>
  <p:tag name="KSO_WM_UNIT_DEC_AREA_ID" val="c7025053209d45889059e50bc44aefa2"/>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cm&quot;,&quot;fill_mode&quot;:&quot;full&quot;,&quot;sacle_strategy&quot;:&quot;smart&quot;}"/>
  <p:tag name="KSO_WM_ASSEMBLE_CHIP_INDEX" val="f84486ec55f54a04b44ec96d93b83dbb"/>
  <p:tag name="KSO_WM_TEMPLATE_ASSEMBLE_XID" val="6065705c4054ed1e2fb814dd"/>
  <p:tag name="KSO_WM_TEMPLATE_ASSEMBLE_GROUPID" val="6065705c4054ed1e2fb814dd"/>
  <p:tag name="KSO_WM_UNIT_PLACING_PICTURE_USER_VIEWPORT" val="{&quot;height&quot;:9537.096062992126,&quot;width&quot;:5260}"/>
</p:tagLst>
</file>

<file path=ppt/tags/tag91.xml><?xml version="1.0" encoding="utf-8"?>
<p:tagLst xmlns:a="http://schemas.openxmlformats.org/drawingml/2006/main" xmlns:r="http://schemas.openxmlformats.org/officeDocument/2006/relationships" xmlns:p="http://schemas.openxmlformats.org/presentationml/2006/main">
  <p:tag name="KSO_WM_UNIT_TEXT_SUBTYPE" val="a"/>
  <p:tag name="KSO_WM_UNIT_SUBTYPE" val="a"/>
  <p:tag name="KSO_WM_UNIT_PRESET_TEXT" val="单击此处添加正文。"/>
  <p:tag name="KSO_WM_UNIT_NOCLEAR" val="0"/>
  <p:tag name="KSO_WM_UNIT_HIGHLIGHT" val="0"/>
  <p:tag name="KSO_WM_UNIT_COMPATIBLE" val="0"/>
  <p:tag name="KSO_WM_UNIT_DIAGRAM_ISNUMVISUAL" val="0"/>
  <p:tag name="KSO_WM_UNIT_DIAGRAM_ISREFERUNIT" val="0"/>
  <p:tag name="KSO_WM_UNIT_TYPE" val="f"/>
  <p:tag name="KSO_WM_UNIT_INDEX" val="1"/>
  <p:tag name="KSO_WM_UNIT_ID" val="diagram20217089_1*f*1"/>
  <p:tag name="KSO_WM_TEMPLATE_CATEGORY" val="diagram"/>
  <p:tag name="KSO_WM_TEMPLATE_INDEX" val="20217089"/>
  <p:tag name="KSO_WM_UNIT_LAYERLEVEL" val="1"/>
  <p:tag name="KSO_WM_TAG_VERSION" val="1.0"/>
  <p:tag name="KSO_WM_BEAUTIFY_FLAG" val="#wm#"/>
  <p:tag name="KSO_WM_UNIT_DEFAULT_FONT" val="14;20;2"/>
  <p:tag name="KSO_WM_UNIT_BLOCK" val="0"/>
  <p:tag name="KSO_WM_UNIT_VALUE" val="32"/>
  <p:tag name="KSO_WM_UNIT_SHOW_EDIT_AREA_INDICATION" val="1"/>
  <p:tag name="KSO_WM_CHIP_GROUPID" val="5e6b05596848fb12bee65ac8"/>
  <p:tag name="KSO_WM_CHIP_XID" val="5e6b05596848fb12bee65aca"/>
  <p:tag name="KSO_WM_UNIT_DEC_AREA_ID" val="7641648dbd5b4c3c894d44938a304f3d"/>
  <p:tag name="KSO_WM_UNIT_DECORATE_INFO" val="{&quot;ReferentInfo&quot;:{&quot;Id&quot;:&quot;slide&quot;,&quot;X&quot;:{&quot;Pos&quot;:0},&quot;Y&quot;:{&quot;Pos&quot;:0}},&quot;DecorateInfoX&quot;:{&quot;Pos&quot;:0,&quot;IsAbs&quot;:false},&quot;DecorateInfoY&quot;:{&quot;Pos&quot;:0,&quot;IsAbs&quot;:false},&quot;DecorateInfoW&quot;:{&quot;IsAbs&quot;:false},&quot;DecorateInfoH&quot;:{&quot;IsAbs&quot;:false},&quot;whChangeMode&quot;:0}"/>
  <p:tag name="KSO_WM_UNIT_SM_LIMIT_TYPE" val="2"/>
  <p:tag name="KSO_WM_CHIP_FILLAREA_FILL_RULE" val="{&quot;fill_align&quot;:&quot;lt&quot;,&quot;fill_mode&quot;:&quot;full&quot;,&quot;sacle_strategy&quot;:&quot;smart&quot;}"/>
  <p:tag name="KSO_WM_ASSEMBLE_CHIP_INDEX" val="5178a8efd0b642bf985a951167ef621c"/>
  <p:tag name="KSO_WM_UNIT_TEXT_FILL_FORE_SCHEMECOLOR_INDEX_BRIGHTNESS" val="0.25"/>
  <p:tag name="KSO_WM_UNIT_TEXT_FILL_FORE_SCHEMECOLOR_INDEX" val="13"/>
  <p:tag name="KSO_WM_UNIT_TEXT_FILL_TYPE" val="1"/>
  <p:tag name="KSO_WM_TEMPLATE_ASSEMBLE_XID" val="6065705c4054ed1e2fb814dd"/>
  <p:tag name="KSO_WM_TEMPLATE_ASSEMBLE_GROUPID" val="6065705c4054ed1e2fb814dd"/>
</p:tagLst>
</file>

<file path=ppt/tags/tag92.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添加标题"/>
  <p:tag name="KSO_WM_UNIT_NOCLEAR" val="0"/>
  <p:tag name="KSO_WM_UNIT_VALUE" val="8"/>
  <p:tag name="KSO_WM_UNIT_HIGHLIGHT" val="0"/>
  <p:tag name="KSO_WM_UNIT_COMPATIBLE" val="0"/>
  <p:tag name="KSO_WM_UNIT_DIAGRAM_ISNUMVISUAL" val="0"/>
  <p:tag name="KSO_WM_UNIT_DIAGRAM_ISREFERUNIT" val="0"/>
  <p:tag name="KSO_WM_UNIT_TYPE" val="a"/>
  <p:tag name="KSO_WM_UNIT_INDEX" val="1"/>
  <p:tag name="KSO_WM_UNIT_ID" val="diagram20217089_1*a*1"/>
  <p:tag name="KSO_WM_TEMPLATE_CATEGORY" val="diagram"/>
  <p:tag name="KSO_WM_TEMPLATE_INDEX" val="20217089"/>
  <p:tag name="KSO_WM_UNIT_LAYERLEVEL" val="1"/>
  <p:tag name="KSO_WM_TAG_VERSION" val="1.0"/>
  <p:tag name="KSO_WM_BEAUTIFY_FLAG" val="#wm#"/>
  <p:tag name="KSO_WM_UNIT_SHOW_EDIT_AREA_INDICATION" val="1"/>
  <p:tag name="KSO_WM_UNIT_DEFAULT_FONT" val="24;44;4"/>
  <p:tag name="KSO_WM_UNIT_BLOCK" val="0"/>
  <p:tag name="KSO_WM_UNIT_DEC_AREA_ID" val="c9e42454a05f497e8b273fe5fa85dfc9"/>
  <p:tag name="KSO_WM_CHIP_GROUPID" val="5f0681562c9c209bb8bb14eb"/>
  <p:tag name="KSO_WM_CHIP_XID" val="5f0681562c9c209bb8bb14ec"/>
  <p:tag name="KSO_WM_CHIP_FILLAREA_FILL_RULE" val="{&quot;fill_align&quot;:&quot;lt&quot;,&quot;fill_mode&quot;:&quot;full&quot;,&quot;sacle_strategy&quot;:&quot;smart&quot;}"/>
  <p:tag name="KSO_WM_ASSEMBLE_CHIP_INDEX" val="bca4de65ec394626b83679ad792c596c"/>
  <p:tag name="KSO_WM_UNIT_TEXT_FILL_FORE_SCHEMECOLOR_INDEX_BRIGHTNESS" val="0"/>
  <p:tag name="KSO_WM_UNIT_TEXT_FILL_FORE_SCHEMECOLOR_INDEX" val="13"/>
  <p:tag name="KSO_WM_UNIT_TEXT_FILL_TYPE" val="1"/>
  <p:tag name="KSO_WM_TEMPLATE_ASSEMBLE_XID" val="6065705c4054ed1e2fb814dd"/>
  <p:tag name="KSO_WM_TEMPLATE_ASSEMBLE_GROUPID" val="6065705c4054ed1e2fb814dd"/>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480.311811023622,&quot;width&quot;:3815.0976377952757}"/>
</p:tagLst>
</file>

<file path=ppt/tags/tag9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988,&quot;width&quot;:11676}"/>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29_Lookbook">
  <a:themeElements>
    <a:clrScheme name="29_Lookbook">
      <a:dk1>
        <a:srgbClr val="000000"/>
      </a:dk1>
      <a:lt1>
        <a:srgbClr val="F6F7F2"/>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415290" rtl="0" fontAlgn="auto" latinLnBrk="0" hangingPunct="0">
          <a:lnSpc>
            <a:spcPct val="120000"/>
          </a:lnSpc>
          <a:spcBef>
            <a:spcPts val="0"/>
          </a:spcBef>
          <a:spcAft>
            <a:spcPts val="0"/>
          </a:spcAft>
          <a:buClrTx/>
          <a:buSzTx/>
          <a:buFontTx/>
          <a:buNone/>
          <a:defRPr kumimoji="0" sz="3000" b="0" i="0" u="none" strike="noStrike" cap="none" spc="-59" normalizeH="0" baseline="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ctr">
        <a:spAutoFit/>
      </a:bodyPr>
      <a:lstStyle>
        <a:defPPr marL="0" marR="0" indent="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0_Lookbook">
  <a:themeElements>
    <a:clrScheme name="29_Lookbook">
      <a:dk1>
        <a:srgbClr val="000000"/>
      </a:dk1>
      <a:lt1>
        <a:srgbClr val="F6F7F2"/>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415290" rtl="0" fontAlgn="auto" latinLnBrk="0" hangingPunct="0">
          <a:lnSpc>
            <a:spcPct val="120000"/>
          </a:lnSpc>
          <a:spcBef>
            <a:spcPts val="0"/>
          </a:spcBef>
          <a:spcAft>
            <a:spcPts val="0"/>
          </a:spcAft>
          <a:buClrTx/>
          <a:buSzTx/>
          <a:buFontTx/>
          <a:buNone/>
          <a:defRPr kumimoji="0" sz="3000" b="0" i="0" u="none" strike="noStrike" cap="none" spc="-59" normalizeH="0" baseline="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ctr">
        <a:spAutoFit/>
      </a:bodyPr>
      <a:lstStyle>
        <a:defPPr marL="0" marR="0" indent="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9_Lookbook">
  <a:themeElements>
    <a:clrScheme name="29_Lookbook">
      <a:dk1>
        <a:srgbClr val="000000"/>
      </a:dk1>
      <a:lt1>
        <a:srgbClr val="FFFFFF"/>
      </a:lt1>
      <a:dk2>
        <a:srgbClr val="5E5E5E"/>
      </a:dk2>
      <a:lt2>
        <a:srgbClr val="D5D5D5"/>
      </a:lt2>
      <a:accent1>
        <a:srgbClr val="B9CAD3"/>
      </a:accent1>
      <a:accent2>
        <a:srgbClr val="8CBAD7"/>
      </a:accent2>
      <a:accent3>
        <a:srgbClr val="B5AFC4"/>
      </a:accent3>
      <a:accent4>
        <a:srgbClr val="E8A6B1"/>
      </a:accent4>
      <a:accent5>
        <a:srgbClr val="FF8A6E"/>
      </a:accent5>
      <a:accent6>
        <a:srgbClr val="E2CF91"/>
      </a:accent6>
      <a:hlink>
        <a:srgbClr val="0000FF"/>
      </a:hlink>
      <a:folHlink>
        <a:srgbClr val="FF00FF"/>
      </a:folHlink>
    </a:clrScheme>
    <a:fontScheme name="29_Lookbook">
      <a:majorFont>
        <a:latin typeface="Canela Bold"/>
        <a:ea typeface="Canela Bold"/>
        <a:cs typeface="Canela Bold"/>
      </a:majorFont>
      <a:minorFont>
        <a:latin typeface="Canela Bold"/>
        <a:ea typeface="Canela Bold"/>
        <a:cs typeface="Canela Bold"/>
      </a:minorFont>
    </a:fontScheme>
    <a:fmtScheme name="29_Lookboo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415290" rtl="0" fontAlgn="auto" latinLnBrk="0" hangingPunct="0">
          <a:lnSpc>
            <a:spcPct val="120000"/>
          </a:lnSpc>
          <a:spcBef>
            <a:spcPts val="0"/>
          </a:spcBef>
          <a:spcAft>
            <a:spcPts val="0"/>
          </a:spcAft>
          <a:buClrTx/>
          <a:buSzTx/>
          <a:buFontTx/>
          <a:buNone/>
          <a:defRPr kumimoji="0" sz="3000" b="0" i="0" u="none" strike="noStrike" cap="none" spc="-59" normalizeH="0" baseline="0">
            <a:ln>
              <a:noFill/>
            </a:ln>
            <a:solidFill>
              <a:srgbClr val="FFFFFF"/>
            </a:solidFill>
            <a:effectLst/>
            <a:uFillTx/>
            <a:latin typeface="Canela Deck Bold"/>
            <a:ea typeface="Canela Deck Bold"/>
            <a:cs typeface="Canela Deck Bold"/>
            <a:sym typeface="Canela Deck Bold"/>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ctr">
        <a:spAutoFit/>
      </a:bodyPr>
      <a:lstStyle>
        <a:defPPr marL="0" marR="0" indent="0" algn="ctr" defTabSz="355600" rtl="0" fontAlgn="auto" latinLnBrk="0" hangingPunct="0">
          <a:lnSpc>
            <a:spcPct val="90000"/>
          </a:lnSpc>
          <a:spcBef>
            <a:spcPts val="4500"/>
          </a:spcBef>
          <a:spcAft>
            <a:spcPts val="0"/>
          </a:spcAft>
          <a:buClrTx/>
          <a:buSzTx/>
          <a:buFontTx/>
          <a:buNone/>
          <a:defRPr kumimoji="0" sz="2900" b="0" i="0" u="none" strike="noStrike" cap="none" spc="0" normalizeH="0" baseline="0">
            <a:ln>
              <a:noFill/>
            </a:ln>
            <a:solidFill>
              <a:srgbClr val="000000"/>
            </a:solidFill>
            <a:effectLst/>
            <a:uFillTx/>
            <a:latin typeface="Proxima Nova Medium"/>
            <a:ea typeface="Proxima Nova Medium"/>
            <a:cs typeface="Proxima Nova Medium"/>
            <a:sym typeface="Proxima Nova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TotalTime>
  <Words>2269</Words>
  <Application>Microsoft Office PowerPoint</Application>
  <PresentationFormat>自定义</PresentationFormat>
  <Paragraphs>180</Paragraphs>
  <Slides>24</Slides>
  <Notes>5</Notes>
  <HiddenSlides>0</HiddenSlides>
  <MMClips>0</MMClips>
  <ScaleCrop>false</ScaleCrop>
  <HeadingPairs>
    <vt:vector size="6" baseType="variant">
      <vt:variant>
        <vt:lpstr>已用的字体</vt:lpstr>
      </vt:variant>
      <vt:variant>
        <vt:i4>30</vt:i4>
      </vt:variant>
      <vt:variant>
        <vt:lpstr>主题</vt:lpstr>
      </vt:variant>
      <vt:variant>
        <vt:i4>3</vt:i4>
      </vt:variant>
      <vt:variant>
        <vt:lpstr>幻灯片标题</vt:lpstr>
      </vt:variant>
      <vt:variant>
        <vt:i4>24</vt:i4>
      </vt:variant>
    </vt:vector>
  </HeadingPairs>
  <TitlesOfParts>
    <vt:vector size="57" baseType="lpstr">
      <vt:lpstr>Avenir Next Demi Bold</vt:lpstr>
      <vt:lpstr>Avenir Next Medium</vt:lpstr>
      <vt:lpstr>Avenir Next Regular</vt:lpstr>
      <vt:lpstr>Canela Bold</vt:lpstr>
      <vt:lpstr>Canela Deck Bold</vt:lpstr>
      <vt:lpstr>Canela Deck Regular</vt:lpstr>
      <vt:lpstr>Canela Regular</vt:lpstr>
      <vt:lpstr>Helvetica Neue</vt:lpstr>
      <vt:lpstr>Helvetica Neue Light</vt:lpstr>
      <vt:lpstr>Helvetica Neue Medium</vt:lpstr>
      <vt:lpstr>Microsoft JhengHei UI</vt:lpstr>
      <vt:lpstr>Microsoft YaHei Light</vt:lpstr>
      <vt:lpstr>Microsoft YaHei UI</vt:lpstr>
      <vt:lpstr>Proxima Nova</vt:lpstr>
      <vt:lpstr>Proxima Nova Medium</vt:lpstr>
      <vt:lpstr>等线</vt:lpstr>
      <vt:lpstr>等线 Light</vt:lpstr>
      <vt:lpstr>方正大标宋简体</vt:lpstr>
      <vt:lpstr>方正大黑体_GBK</vt:lpstr>
      <vt:lpstr>方正小标宋_GBK</vt:lpstr>
      <vt:lpstr>仿宋_GB2312</vt:lpstr>
      <vt:lpstr>华文楷体</vt:lpstr>
      <vt:lpstr>思源黑体 CN Bold</vt:lpstr>
      <vt:lpstr>宋体</vt:lpstr>
      <vt:lpstr>微软雅黑</vt:lpstr>
      <vt:lpstr>微软雅黑 Light</vt:lpstr>
      <vt:lpstr>Arial</vt:lpstr>
      <vt:lpstr>Calibri</vt:lpstr>
      <vt:lpstr>Calibri Light</vt:lpstr>
      <vt:lpstr>Wingdings</vt:lpstr>
      <vt:lpstr>29_Lookbook</vt:lpstr>
      <vt:lpstr>30_Lookbook</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fyhn</dc:creator>
  <cp:lastModifiedBy>li man</cp:lastModifiedBy>
  <cp:revision>205</cp:revision>
  <dcterms:created xsi:type="dcterms:W3CDTF">2022-11-21T05:58:00Z</dcterms:created>
  <dcterms:modified xsi:type="dcterms:W3CDTF">2023-04-05T10:07:10Z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3D9EFF288AA743DF9D9BB1FF28CAF8EA</vt:lpwstr>
  </property>
  <property fmtid="{D5CDD505-2E9C-101B-9397-08002B2CF9AE}" pid="3" name="KSOProductBuildVer">
    <vt:lpwstr>2052-11.1.0.14036</vt:lpwstr>
  </property>
</Properties>
</file>