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5" r:id="rId5"/>
    <p:sldMasterId id="2147483698" r:id="rId6"/>
    <p:sldMasterId id="2147483711" r:id="rId7"/>
    <p:sldMasterId id="2147483724" r:id="rId8"/>
    <p:sldMasterId id="2147483737" r:id="rId9"/>
    <p:sldMasterId id="2147483750" r:id="rId10"/>
    <p:sldMasterId id="2147483763" r:id="rId11"/>
  </p:sldMasterIdLst>
  <p:notesMasterIdLst>
    <p:notesMasterId r:id="rId44"/>
  </p:notesMasterIdLst>
  <p:handoutMasterIdLst>
    <p:handoutMasterId r:id="rId45"/>
  </p:handoutMasterIdLst>
  <p:sldIdLst>
    <p:sldId id="1248" r:id="rId12"/>
    <p:sldId id="1218" r:id="rId13"/>
    <p:sldId id="1172" r:id="rId14"/>
    <p:sldId id="1235" r:id="rId15"/>
    <p:sldId id="1214" r:id="rId16"/>
    <p:sldId id="1246" r:id="rId17"/>
    <p:sldId id="1236" r:id="rId18"/>
    <p:sldId id="1206" r:id="rId19"/>
    <p:sldId id="1184" r:id="rId20"/>
    <p:sldId id="1227" r:id="rId21"/>
    <p:sldId id="1222" r:id="rId22"/>
    <p:sldId id="1173" r:id="rId23"/>
    <p:sldId id="1239" r:id="rId24"/>
    <p:sldId id="1175" r:id="rId25"/>
    <p:sldId id="1244" r:id="rId26"/>
    <p:sldId id="1226" r:id="rId27"/>
    <p:sldId id="1176" r:id="rId28"/>
    <p:sldId id="1177" r:id="rId29"/>
    <p:sldId id="1228" r:id="rId30"/>
    <p:sldId id="1178" r:id="rId31"/>
    <p:sldId id="1229" r:id="rId32"/>
    <p:sldId id="1242" r:id="rId33"/>
    <p:sldId id="1243" r:id="rId34"/>
    <p:sldId id="1174" r:id="rId35"/>
    <p:sldId id="1188" r:id="rId36"/>
    <p:sldId id="1233" r:id="rId37"/>
    <p:sldId id="1179" r:id="rId38"/>
    <p:sldId id="1180" r:id="rId39"/>
    <p:sldId id="1181" r:id="rId40"/>
    <p:sldId id="1182" r:id="rId41"/>
    <p:sldId id="1183" r:id="rId42"/>
    <p:sldId id="1189" r:id="rId43"/>
  </p:sldIdLst>
  <p:sldSz cx="9540875" cy="6858000"/>
  <p:notesSz cx="6858000" cy="9144000"/>
  <p:defaultTextStyle>
    <a:defPPr>
      <a:defRPr lang="zh-CN"/>
    </a:defPPr>
    <a:lvl1pPr algn="l" rtl="0" fontAlgn="base">
      <a:spcBef>
        <a:spcPct val="0"/>
      </a:spcBef>
      <a:spcAft>
        <a:spcPct val="0"/>
      </a:spcAft>
      <a:defRPr sz="2200" b="1" kern="1200">
        <a:solidFill>
          <a:schemeClr val="accent2"/>
        </a:solidFill>
        <a:latin typeface="Times New Roman" panose="02020603050405020304" pitchFamily="18" charset="0"/>
        <a:ea typeface="宋体" pitchFamily="2" charset="-122"/>
        <a:cs typeface="+mn-cs"/>
      </a:defRPr>
    </a:lvl1pPr>
    <a:lvl2pPr marL="457200" algn="l" rtl="0" fontAlgn="base">
      <a:spcBef>
        <a:spcPct val="0"/>
      </a:spcBef>
      <a:spcAft>
        <a:spcPct val="0"/>
      </a:spcAft>
      <a:defRPr sz="2200" b="1" kern="1200">
        <a:solidFill>
          <a:schemeClr val="accent2"/>
        </a:solidFill>
        <a:latin typeface="Times New Roman" panose="02020603050405020304" pitchFamily="18" charset="0"/>
        <a:ea typeface="宋体" pitchFamily="2" charset="-122"/>
        <a:cs typeface="+mn-cs"/>
      </a:defRPr>
    </a:lvl2pPr>
    <a:lvl3pPr marL="914400" algn="l" rtl="0" fontAlgn="base">
      <a:spcBef>
        <a:spcPct val="0"/>
      </a:spcBef>
      <a:spcAft>
        <a:spcPct val="0"/>
      </a:spcAft>
      <a:defRPr sz="2200" b="1" kern="1200">
        <a:solidFill>
          <a:schemeClr val="accent2"/>
        </a:solidFill>
        <a:latin typeface="Times New Roman" panose="02020603050405020304" pitchFamily="18" charset="0"/>
        <a:ea typeface="宋体" pitchFamily="2" charset="-122"/>
        <a:cs typeface="+mn-cs"/>
      </a:defRPr>
    </a:lvl3pPr>
    <a:lvl4pPr marL="1371600" algn="l" rtl="0" fontAlgn="base">
      <a:spcBef>
        <a:spcPct val="0"/>
      </a:spcBef>
      <a:spcAft>
        <a:spcPct val="0"/>
      </a:spcAft>
      <a:defRPr sz="2200" b="1" kern="1200">
        <a:solidFill>
          <a:schemeClr val="accent2"/>
        </a:solidFill>
        <a:latin typeface="Times New Roman" panose="02020603050405020304" pitchFamily="18" charset="0"/>
        <a:ea typeface="宋体" pitchFamily="2" charset="-122"/>
        <a:cs typeface="+mn-cs"/>
      </a:defRPr>
    </a:lvl4pPr>
    <a:lvl5pPr marL="1828800" algn="l" rtl="0" fontAlgn="base">
      <a:spcBef>
        <a:spcPct val="0"/>
      </a:spcBef>
      <a:spcAft>
        <a:spcPct val="0"/>
      </a:spcAft>
      <a:defRPr sz="2200" b="1" kern="1200">
        <a:solidFill>
          <a:schemeClr val="accent2"/>
        </a:solidFill>
        <a:latin typeface="Times New Roman" panose="02020603050405020304" pitchFamily="18" charset="0"/>
        <a:ea typeface="宋体" pitchFamily="2" charset="-122"/>
        <a:cs typeface="+mn-cs"/>
      </a:defRPr>
    </a:lvl5pPr>
    <a:lvl6pPr marL="2286000" algn="l" defTabSz="914400" rtl="0" eaLnBrk="1" latinLnBrk="0" hangingPunct="1">
      <a:defRPr sz="2200" b="1" kern="1200">
        <a:solidFill>
          <a:schemeClr val="accent2"/>
        </a:solidFill>
        <a:latin typeface="Times New Roman" panose="02020603050405020304" pitchFamily="18" charset="0"/>
        <a:ea typeface="宋体" pitchFamily="2" charset="-122"/>
        <a:cs typeface="+mn-cs"/>
      </a:defRPr>
    </a:lvl6pPr>
    <a:lvl7pPr marL="2743200" algn="l" defTabSz="914400" rtl="0" eaLnBrk="1" latinLnBrk="0" hangingPunct="1">
      <a:defRPr sz="2200" b="1" kern="1200">
        <a:solidFill>
          <a:schemeClr val="accent2"/>
        </a:solidFill>
        <a:latin typeface="Times New Roman" panose="02020603050405020304" pitchFamily="18" charset="0"/>
        <a:ea typeface="宋体" pitchFamily="2" charset="-122"/>
        <a:cs typeface="+mn-cs"/>
      </a:defRPr>
    </a:lvl7pPr>
    <a:lvl8pPr marL="3200400" algn="l" defTabSz="914400" rtl="0" eaLnBrk="1" latinLnBrk="0" hangingPunct="1">
      <a:defRPr sz="2200" b="1" kern="1200">
        <a:solidFill>
          <a:schemeClr val="accent2"/>
        </a:solidFill>
        <a:latin typeface="Times New Roman" panose="02020603050405020304" pitchFamily="18" charset="0"/>
        <a:ea typeface="宋体" pitchFamily="2" charset="-122"/>
        <a:cs typeface="+mn-cs"/>
      </a:defRPr>
    </a:lvl8pPr>
    <a:lvl9pPr marL="3657600" algn="l" defTabSz="914400" rtl="0" eaLnBrk="1" latinLnBrk="0" hangingPunct="1">
      <a:defRPr sz="2200" b="1" kern="1200">
        <a:solidFill>
          <a:schemeClr val="accent2"/>
        </a:solidFill>
        <a:latin typeface="Times New Roman" panose="02020603050405020304"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FF33"/>
    <a:srgbClr val="00CCFF"/>
    <a:srgbClr val="00FFFF"/>
    <a:srgbClr val="CCFF33"/>
    <a:srgbClr val="CCFFCC"/>
    <a:srgbClr val="FF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6946" autoAdjust="0"/>
    <p:restoredTop sz="90599" autoAdjust="0"/>
  </p:normalViewPr>
  <p:slideViewPr>
    <p:cSldViewPr>
      <p:cViewPr varScale="1">
        <p:scale>
          <a:sx n="114" d="100"/>
          <a:sy n="114" d="100"/>
        </p:scale>
        <p:origin x="-2286" y="-96"/>
      </p:cViewPr>
      <p:guideLst>
        <p:guide orient="horz" pos="2160"/>
        <p:guide pos="3004"/>
      </p:guideLst>
    </p:cSldViewPr>
  </p:slideViewPr>
  <p:notesTextViewPr>
    <p:cViewPr>
      <p:scale>
        <a:sx n="100" d="100"/>
        <a:sy n="100" d="100"/>
      </p:scale>
      <p:origin x="0" y="0"/>
    </p:cViewPr>
  </p:notesTextViewPr>
  <p:sorterViewPr>
    <p:cViewPr>
      <p:scale>
        <a:sx n="100" d="100"/>
        <a:sy n="100" d="100"/>
      </p:scale>
      <p:origin x="0" y="14298"/>
    </p:cViewPr>
  </p:sorterViewPr>
  <p:notesViewPr>
    <p:cSldViewPr>
      <p:cViewPr varScale="1">
        <p:scale>
          <a:sx n="68" d="100"/>
          <a:sy n="68" d="100"/>
        </p:scale>
        <p:origin x="-285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notesMaster" Target="notesMasters/notesMaster1.xml"/><Relationship Id="rId43" Type="http://schemas.openxmlformats.org/officeDocument/2006/relationships/slide" Target="slides/slide32.xml"/><Relationship Id="rId42" Type="http://schemas.openxmlformats.org/officeDocument/2006/relationships/slide" Target="slides/slide31.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EA4DEE1-0D9A-41EE-AEBE-E3FE7326473D}" type="doc">
      <dgm:prSet loTypeId="urn:microsoft.com/office/officeart/2005/8/layout/arrow2#1" loCatId="process" qsTypeId="urn:microsoft.com/office/officeart/2005/8/quickstyle/simple1#2" qsCatId="simple" csTypeId="urn:microsoft.com/office/officeart/2005/8/colors/accent1_2#2" csCatId="accent1" phldr="true"/>
      <dgm:spPr/>
    </dgm:pt>
    <dgm:pt modelId="{BDE120FD-7D98-414C-B25E-65F8E7466BF3}">
      <dgm:prSet phldrT="[文本]" phldr="false" custT="false"/>
      <dgm:spPr/>
      <dgm:t>
        <a:bodyPr vert="horz" wrap="square"/>
        <a:lstStyle/>
        <a:p>
          <a:pPr>
            <a:lnSpc>
              <a:spcPct val="100000"/>
            </a:lnSpc>
            <a:spcBef>
              <a:spcPct val="0"/>
            </a:spcBef>
            <a:spcAft>
              <a:spcPct val="35000"/>
            </a:spcAft>
          </a:pPr>
          <a:r>
            <a:rPr lang="zh-CN" altLang="en-US" b="1" dirty="0" smtClean="0">
              <a:solidFill>
                <a:srgbClr val="FF0000"/>
              </a:solidFill>
              <a:latin typeface="楷体" panose="02010609060101010101" charset="-122"/>
              <a:ea typeface="楷体" panose="02010609060101010101" charset="-122"/>
            </a:rPr>
            <a:t>（一）分步骤</a:t>
          </a:r>
        </a:p>
      </dgm:t>
    </dgm:pt>
    <dgm:pt modelId="{280FFAED-24EE-4161-BC34-FE7AD0BD0F56}" cxnId="{AC391216-FAD9-45F4-828D-DBD9CDC7CE94}" type="parTrans">
      <dgm:prSet/>
      <dgm:spPr/>
      <dgm:t>
        <a:bodyPr/>
        <a:lstStyle/>
        <a:p>
          <a:endParaRPr lang="zh-CN" altLang="en-US"/>
        </a:p>
      </dgm:t>
    </dgm:pt>
    <dgm:pt modelId="{62B8EF26-9B7D-4706-B4C1-43C050EC1E16}" cxnId="{AC391216-FAD9-45F4-828D-DBD9CDC7CE94}" type="sibTrans">
      <dgm:prSet/>
      <dgm:spPr/>
      <dgm:t>
        <a:bodyPr/>
        <a:lstStyle/>
        <a:p>
          <a:endParaRPr lang="zh-CN" altLang="en-US"/>
        </a:p>
      </dgm:t>
    </dgm:pt>
    <dgm:pt modelId="{4DDE6817-B43E-4965-B91F-E6F637A6071E}">
      <dgm:prSet phldrT="[文本]" phldr="false" custT="false"/>
      <dgm:spPr/>
      <dgm:t>
        <a:bodyPr vert="horz" wrap="square"/>
        <a:lstStyle/>
        <a:p>
          <a:pPr>
            <a:lnSpc>
              <a:spcPct val="100000"/>
            </a:lnSpc>
            <a:spcBef>
              <a:spcPct val="0"/>
            </a:spcBef>
            <a:spcAft>
              <a:spcPct val="35000"/>
            </a:spcAft>
          </a:pPr>
          <a:r>
            <a:rPr lang="zh-CN" altLang="en-US" b="1" dirty="0" smtClean="0">
              <a:solidFill>
                <a:srgbClr val="FF0000"/>
              </a:solidFill>
              <a:latin typeface="楷体" panose="02010609060101010101" charset="-122"/>
              <a:ea typeface="楷体" panose="02010609060101010101" charset="-122"/>
            </a:rPr>
            <a:t>第一步：</a:t>
          </a:r>
          <a:r>
            <a:rPr lang="zh-CN" altLang="en-US" b="1" dirty="0" smtClean="0">
              <a:latin typeface="楷体" panose="02010609060101010101" charset="-122"/>
              <a:ea typeface="楷体" panose="02010609060101010101" charset="-122"/>
            </a:rPr>
            <a:t>海南自由贸易港全岛封关运作前</a:t>
          </a:r>
        </a:p>
      </dgm:t>
    </dgm:pt>
    <dgm:pt modelId="{EC191C03-CBCD-4BE8-9239-7AF712F268B9}" cxnId="{5D03CB49-0698-4A62-B049-340CD50082C3}" type="parTrans">
      <dgm:prSet/>
      <dgm:spPr/>
      <dgm:t>
        <a:bodyPr/>
        <a:lstStyle/>
        <a:p>
          <a:endParaRPr lang="zh-CN" altLang="en-US"/>
        </a:p>
      </dgm:t>
    </dgm:pt>
    <dgm:pt modelId="{C96D912B-9979-46B3-93FB-2A5A901FA8E7}" cxnId="{5D03CB49-0698-4A62-B049-340CD50082C3}" type="sibTrans">
      <dgm:prSet/>
      <dgm:spPr/>
      <dgm:t>
        <a:bodyPr/>
        <a:lstStyle/>
        <a:p>
          <a:endParaRPr lang="zh-CN" altLang="en-US"/>
        </a:p>
      </dgm:t>
    </dgm:pt>
    <dgm:pt modelId="{3ED16FA6-36A1-46B9-B86D-C5E0840A587F}">
      <dgm:prSet phldrT="[文本]" phldr="false" custT="false"/>
      <dgm:spPr/>
      <dgm:t>
        <a:bodyPr vert="horz" wrap="square"/>
        <a:lstStyle/>
        <a:p>
          <a:pPr>
            <a:lnSpc>
              <a:spcPct val="100000"/>
            </a:lnSpc>
            <a:spcBef>
              <a:spcPct val="0"/>
            </a:spcBef>
            <a:spcAft>
              <a:spcPct val="35000"/>
            </a:spcAft>
          </a:pPr>
          <a:r>
            <a:rPr lang="zh-CN" altLang="en-US" b="1" dirty="0" smtClean="0">
              <a:solidFill>
                <a:srgbClr val="FF0000"/>
              </a:solidFill>
              <a:latin typeface="楷体" panose="02010609060101010101" charset="-122"/>
              <a:ea typeface="楷体" panose="02010609060101010101" charset="-122"/>
            </a:rPr>
            <a:t>第二步：</a:t>
          </a:r>
          <a:r>
            <a:rPr lang="zh-CN" altLang="en-US" b="1" dirty="0" smtClean="0">
              <a:latin typeface="楷体" panose="02010609060101010101" charset="-122"/>
              <a:ea typeface="楷体" panose="02010609060101010101" charset="-122"/>
            </a:rPr>
            <a:t>海南自由贸易港全岛封关运作后</a:t>
          </a:r>
        </a:p>
      </dgm:t>
    </dgm:pt>
    <dgm:pt modelId="{913A7639-69B1-4001-91FE-212A9BBB66C1}" cxnId="{CBC4330E-8F8D-4D37-ADB4-8D888FB8F603}" type="parTrans">
      <dgm:prSet/>
      <dgm:spPr/>
      <dgm:t>
        <a:bodyPr/>
        <a:lstStyle/>
        <a:p>
          <a:endParaRPr lang="zh-CN" altLang="en-US"/>
        </a:p>
      </dgm:t>
    </dgm:pt>
    <dgm:pt modelId="{6168971E-52E4-4FE4-B577-2C72CCA5C64B}" cxnId="{CBC4330E-8F8D-4D37-ADB4-8D888FB8F603}" type="sibTrans">
      <dgm:prSet/>
      <dgm:spPr/>
      <dgm:t>
        <a:bodyPr/>
        <a:lstStyle/>
        <a:p>
          <a:endParaRPr lang="zh-CN" altLang="en-US"/>
        </a:p>
      </dgm:t>
    </dgm:pt>
    <dgm:pt modelId="{36950662-3AE5-417E-99B3-46D50531CBA7}" type="pres">
      <dgm:prSet presAssocID="{5EA4DEE1-0D9A-41EE-AEBE-E3FE7326473D}" presName="arrowDiagram" presStyleCnt="0">
        <dgm:presLayoutVars>
          <dgm:chMax val="5"/>
          <dgm:dir/>
          <dgm:resizeHandles val="exact"/>
        </dgm:presLayoutVars>
      </dgm:prSet>
      <dgm:spPr/>
    </dgm:pt>
    <dgm:pt modelId="{431442A8-3A57-4EE7-A080-8A93E152D099}" type="pres">
      <dgm:prSet presAssocID="{5EA4DEE1-0D9A-41EE-AEBE-E3FE7326473D}" presName="arrow" presStyleLbl="bgShp" presStyleIdx="0" presStyleCnt="1"/>
      <dgm:spPr/>
    </dgm:pt>
    <dgm:pt modelId="{8B8BFC36-B88C-42FF-9319-74401C4E5AF8}" type="pres">
      <dgm:prSet presAssocID="{5EA4DEE1-0D9A-41EE-AEBE-E3FE7326473D}" presName="arrowDiagram3" presStyleCnt="0"/>
      <dgm:spPr/>
    </dgm:pt>
    <dgm:pt modelId="{87685D10-BC41-43FB-8869-29220DC7FEEC}" type="pres">
      <dgm:prSet presAssocID="{BDE120FD-7D98-414C-B25E-65F8E7466BF3}" presName="bullet3a" presStyleLbl="node1" presStyleIdx="0" presStyleCnt="3"/>
      <dgm:spPr/>
    </dgm:pt>
    <dgm:pt modelId="{85286E5A-82CD-4BDC-9DEF-0806EC01C44F}" type="pres">
      <dgm:prSet presAssocID="{BDE120FD-7D98-414C-B25E-65F8E7466BF3}" presName="textBox3a" presStyleLbl="revTx" presStyleIdx="0" presStyleCnt="3">
        <dgm:presLayoutVars>
          <dgm:bulletEnabled val="true"/>
        </dgm:presLayoutVars>
      </dgm:prSet>
      <dgm:spPr/>
      <dgm:t>
        <a:bodyPr/>
        <a:lstStyle/>
        <a:p>
          <a:endParaRPr lang="zh-CN" altLang="en-US"/>
        </a:p>
      </dgm:t>
    </dgm:pt>
    <dgm:pt modelId="{870DB991-6873-43FD-8204-4E0C70212DB7}" type="pres">
      <dgm:prSet presAssocID="{4DDE6817-B43E-4965-B91F-E6F637A6071E}" presName="bullet3b" presStyleLbl="node1" presStyleIdx="1" presStyleCnt="3"/>
      <dgm:spPr/>
    </dgm:pt>
    <dgm:pt modelId="{FFC0DCC6-6555-4896-9E01-B2213D6BE284}" type="pres">
      <dgm:prSet presAssocID="{4DDE6817-B43E-4965-B91F-E6F637A6071E}" presName="textBox3b" presStyleLbl="revTx" presStyleIdx="1" presStyleCnt="3">
        <dgm:presLayoutVars>
          <dgm:bulletEnabled val="true"/>
        </dgm:presLayoutVars>
      </dgm:prSet>
      <dgm:spPr/>
      <dgm:t>
        <a:bodyPr/>
        <a:lstStyle/>
        <a:p>
          <a:endParaRPr lang="zh-CN" altLang="en-US"/>
        </a:p>
      </dgm:t>
    </dgm:pt>
    <dgm:pt modelId="{8015C4F5-B85D-43AD-B69C-C87B38802A07}" type="pres">
      <dgm:prSet presAssocID="{3ED16FA6-36A1-46B9-B86D-C5E0840A587F}" presName="bullet3c" presStyleLbl="node1" presStyleIdx="2" presStyleCnt="3"/>
      <dgm:spPr/>
    </dgm:pt>
    <dgm:pt modelId="{A77A38AA-553C-4B4A-8560-29BF76E5487F}" type="pres">
      <dgm:prSet presAssocID="{3ED16FA6-36A1-46B9-B86D-C5E0840A587F}" presName="textBox3c" presStyleLbl="revTx" presStyleIdx="2" presStyleCnt="3">
        <dgm:presLayoutVars>
          <dgm:bulletEnabled val="true"/>
        </dgm:presLayoutVars>
      </dgm:prSet>
      <dgm:spPr/>
      <dgm:t>
        <a:bodyPr/>
        <a:lstStyle/>
        <a:p>
          <a:endParaRPr lang="zh-CN" altLang="en-US"/>
        </a:p>
      </dgm:t>
    </dgm:pt>
  </dgm:ptLst>
  <dgm:cxnLst>
    <dgm:cxn modelId="{3A22170E-B378-40AF-89AC-7992F39CFC70}" type="presOf" srcId="{BDE120FD-7D98-414C-B25E-65F8E7466BF3}" destId="{85286E5A-82CD-4BDC-9DEF-0806EC01C44F}" srcOrd="0" destOrd="0" presId="urn:microsoft.com/office/officeart/2005/8/layout/arrow2#1"/>
    <dgm:cxn modelId="{5D03CB49-0698-4A62-B049-340CD50082C3}" srcId="{5EA4DEE1-0D9A-41EE-AEBE-E3FE7326473D}" destId="{4DDE6817-B43E-4965-B91F-E6F637A6071E}" srcOrd="1" destOrd="0" parTransId="{EC191C03-CBCD-4BE8-9239-7AF712F268B9}" sibTransId="{C96D912B-9979-46B3-93FB-2A5A901FA8E7}"/>
    <dgm:cxn modelId="{50562681-31B3-4615-B677-B38F60B31BC7}" type="presOf" srcId="{5EA4DEE1-0D9A-41EE-AEBE-E3FE7326473D}" destId="{36950662-3AE5-417E-99B3-46D50531CBA7}" srcOrd="0" destOrd="0" presId="urn:microsoft.com/office/officeart/2005/8/layout/arrow2#1"/>
    <dgm:cxn modelId="{CBC4330E-8F8D-4D37-ADB4-8D888FB8F603}" srcId="{5EA4DEE1-0D9A-41EE-AEBE-E3FE7326473D}" destId="{3ED16FA6-36A1-46B9-B86D-C5E0840A587F}" srcOrd="2" destOrd="0" parTransId="{913A7639-69B1-4001-91FE-212A9BBB66C1}" sibTransId="{6168971E-52E4-4FE4-B577-2C72CCA5C64B}"/>
    <dgm:cxn modelId="{D6279C51-8B43-4985-8376-486E45CE7BAA}" type="presOf" srcId="{4DDE6817-B43E-4965-B91F-E6F637A6071E}" destId="{FFC0DCC6-6555-4896-9E01-B2213D6BE284}" srcOrd="0" destOrd="0" presId="urn:microsoft.com/office/officeart/2005/8/layout/arrow2#1"/>
    <dgm:cxn modelId="{AC391216-FAD9-45F4-828D-DBD9CDC7CE94}" srcId="{5EA4DEE1-0D9A-41EE-AEBE-E3FE7326473D}" destId="{BDE120FD-7D98-414C-B25E-65F8E7466BF3}" srcOrd="0" destOrd="0" parTransId="{280FFAED-24EE-4161-BC34-FE7AD0BD0F56}" sibTransId="{62B8EF26-9B7D-4706-B4C1-43C050EC1E16}"/>
    <dgm:cxn modelId="{53B8C6DA-EFCA-4C61-A6A4-7195CDF89E4A}" type="presOf" srcId="{3ED16FA6-36A1-46B9-B86D-C5E0840A587F}" destId="{A77A38AA-553C-4B4A-8560-29BF76E5487F}" srcOrd="0" destOrd="0" presId="urn:microsoft.com/office/officeart/2005/8/layout/arrow2#1"/>
    <dgm:cxn modelId="{D2CAF2D2-6636-4186-9B54-98543F82AD92}" type="presParOf" srcId="{36950662-3AE5-417E-99B3-46D50531CBA7}" destId="{431442A8-3A57-4EE7-A080-8A93E152D099}" srcOrd="0" destOrd="0" presId="urn:microsoft.com/office/officeart/2005/8/layout/arrow2#1"/>
    <dgm:cxn modelId="{505F3021-7B74-49EF-9FD2-40C052995357}" type="presParOf" srcId="{36950662-3AE5-417E-99B3-46D50531CBA7}" destId="{8B8BFC36-B88C-42FF-9319-74401C4E5AF8}" srcOrd="1" destOrd="0" presId="urn:microsoft.com/office/officeart/2005/8/layout/arrow2#1"/>
    <dgm:cxn modelId="{857809F7-3C0C-44DD-975C-78B15AAB7676}" type="presParOf" srcId="{8B8BFC36-B88C-42FF-9319-74401C4E5AF8}" destId="{87685D10-BC41-43FB-8869-29220DC7FEEC}" srcOrd="0" destOrd="0" presId="urn:microsoft.com/office/officeart/2005/8/layout/arrow2#1"/>
    <dgm:cxn modelId="{F4F00A30-67DA-4862-B377-8D8AD22AB3A7}" type="presParOf" srcId="{8B8BFC36-B88C-42FF-9319-74401C4E5AF8}" destId="{85286E5A-82CD-4BDC-9DEF-0806EC01C44F}" srcOrd="1" destOrd="0" presId="urn:microsoft.com/office/officeart/2005/8/layout/arrow2#1"/>
    <dgm:cxn modelId="{0EB592D2-A9D8-4744-B48D-58BB3EA7D108}" type="presParOf" srcId="{8B8BFC36-B88C-42FF-9319-74401C4E5AF8}" destId="{870DB991-6873-43FD-8204-4E0C70212DB7}" srcOrd="2" destOrd="0" presId="urn:microsoft.com/office/officeart/2005/8/layout/arrow2#1"/>
    <dgm:cxn modelId="{A2B4B41A-57B7-42F3-BD7B-67296C15F408}" type="presParOf" srcId="{8B8BFC36-B88C-42FF-9319-74401C4E5AF8}" destId="{FFC0DCC6-6555-4896-9E01-B2213D6BE284}" srcOrd="3" destOrd="0" presId="urn:microsoft.com/office/officeart/2005/8/layout/arrow2#1"/>
    <dgm:cxn modelId="{6DF4F52B-66E9-404C-8DD4-36559440884B}" type="presParOf" srcId="{8B8BFC36-B88C-42FF-9319-74401C4E5AF8}" destId="{8015C4F5-B85D-43AD-B69C-C87B38802A07}" srcOrd="4" destOrd="0" presId="urn:microsoft.com/office/officeart/2005/8/layout/arrow2#1"/>
    <dgm:cxn modelId="{25804519-A906-4E79-8446-F192E3FDC994}" type="presParOf" srcId="{8B8BFC36-B88C-42FF-9319-74401C4E5AF8}" destId="{A77A38AA-553C-4B4A-8560-29BF76E5487F}" srcOrd="5" destOrd="0" presId="urn:microsoft.com/office/officeart/2005/8/layout/arrow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7B24B15-F07D-4789-8298-A1280D28E904}" type="doc">
      <dgm:prSet loTypeId="urn:microsoft.com/office/officeart/2005/8/layout/equation2#2" loCatId="process" qsTypeId="urn:microsoft.com/office/officeart/2005/8/quickstyle/simple1#12" qsCatId="simple" csTypeId="urn:microsoft.com/office/officeart/2005/8/colors/accent1_2#12" csCatId="accent1" phldr="true"/>
      <dgm:spPr/>
    </dgm:pt>
    <dgm:pt modelId="{F5374F97-D145-448C-976F-5CEB4891964B}">
      <dgm:prSet/>
      <dgm:spPr/>
      <dgm:t>
        <a:bodyPr/>
        <a:lstStyle/>
        <a:p>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rgbClr val="FF0000"/>
              </a:solidFill>
              <a:latin typeface="仿宋" panose="02010609060101010101" charset="-122"/>
              <a:ea typeface="仿宋" panose="02010609060101010101" charset="-122"/>
            </a:rPr>
            <a:t>案例</a:t>
          </a:r>
          <a:r>
            <a:rPr lang="en-US" altLang="zh-CN" b="1" dirty="0" smtClean="0">
              <a:solidFill>
                <a:srgbClr val="FF0000"/>
              </a:solidFill>
              <a:latin typeface="仿宋" panose="02010609060101010101" charset="-122"/>
              <a:ea typeface="仿宋" panose="02010609060101010101" charset="-122"/>
            </a:rPr>
            <a:t>1】</a:t>
          </a:r>
          <a:r>
            <a:rPr lang="zh-CN" altLang="en-US" b="1" dirty="0" smtClean="0">
              <a:solidFill>
                <a:schemeClr val="tx1"/>
              </a:solidFill>
              <a:latin typeface="仿宋" panose="02010609060101010101" charset="-122"/>
              <a:ea typeface="仿宋" panose="02010609060101010101" charset="-122"/>
            </a:rPr>
            <a:t>以一台进口某型号电动汽车为例，若直接从国外进口，则清关完税价格大约为</a:t>
          </a:r>
          <a:r>
            <a:rPr lang="en-US" altLang="zh-CN" b="1" dirty="0" smtClean="0">
              <a:solidFill>
                <a:schemeClr val="tx1"/>
              </a:solidFill>
              <a:latin typeface="仿宋" panose="02010609060101010101" charset="-122"/>
              <a:ea typeface="仿宋" panose="02010609060101010101" charset="-122"/>
            </a:rPr>
            <a:t>70</a:t>
          </a:r>
          <a:r>
            <a:rPr lang="zh-CN" altLang="en-US" b="1" dirty="0" smtClean="0">
              <a:solidFill>
                <a:schemeClr val="tx1"/>
              </a:solidFill>
              <a:latin typeface="仿宋" panose="02010609060101010101" charset="-122"/>
              <a:ea typeface="仿宋" panose="02010609060101010101" charset="-122"/>
            </a:rPr>
            <a:t>万元；若将其零部件从国外以零关税进口到海南，整车在海南完成总装，则销往内地的清关完税价格可以降到</a:t>
          </a:r>
          <a:r>
            <a:rPr lang="en-US" altLang="zh-CN" b="1" dirty="0" smtClean="0">
              <a:solidFill>
                <a:schemeClr val="tx1"/>
              </a:solidFill>
              <a:latin typeface="仿宋" panose="02010609060101010101" charset="-122"/>
              <a:ea typeface="仿宋" panose="02010609060101010101" charset="-122"/>
            </a:rPr>
            <a:t>62</a:t>
          </a:r>
          <a:r>
            <a:rPr lang="zh-CN" altLang="en-US" b="1" dirty="0" smtClean="0">
              <a:solidFill>
                <a:schemeClr val="tx1"/>
              </a:solidFill>
              <a:latin typeface="仿宋" panose="02010609060101010101" charset="-122"/>
              <a:ea typeface="仿宋" panose="02010609060101010101" charset="-122"/>
            </a:rPr>
            <a:t>万元，较直接从国外进口低</a:t>
          </a:r>
          <a:r>
            <a:rPr lang="en-US" altLang="zh-CN" b="1" dirty="0" smtClean="0">
              <a:solidFill>
                <a:schemeClr val="tx1"/>
              </a:solidFill>
              <a:latin typeface="仿宋" panose="02010609060101010101" charset="-122"/>
              <a:ea typeface="仿宋" panose="02010609060101010101" charset="-122"/>
            </a:rPr>
            <a:t>8</a:t>
          </a:r>
          <a:r>
            <a:rPr lang="zh-CN" altLang="en-US" b="1" dirty="0" smtClean="0">
              <a:solidFill>
                <a:schemeClr val="tx1"/>
              </a:solidFill>
              <a:latin typeface="仿宋" panose="02010609060101010101" charset="-122"/>
              <a:ea typeface="仿宋" panose="02010609060101010101" charset="-122"/>
            </a:rPr>
            <a:t>万元。</a:t>
          </a:r>
          <a:endParaRPr lang="zh-CN" altLang="en-US" b="1" dirty="0">
            <a:solidFill>
              <a:schemeClr val="tx1"/>
            </a:solidFill>
            <a:latin typeface="仿宋" panose="02010609060101010101" charset="-122"/>
            <a:ea typeface="仿宋" panose="02010609060101010101" charset="-122"/>
          </a:endParaRPr>
        </a:p>
      </dgm:t>
    </dgm:pt>
    <dgm:pt modelId="{6AF0880A-0098-4790-80EC-148C423A9E04}" cxnId="{A20E877B-18BD-48A8-9A62-0AB6FFC9742D}" type="parTrans">
      <dgm:prSet/>
      <dgm:spPr/>
      <dgm:t>
        <a:bodyPr/>
        <a:lstStyle/>
        <a:p>
          <a:endParaRPr lang="zh-CN" altLang="en-US"/>
        </a:p>
      </dgm:t>
    </dgm:pt>
    <dgm:pt modelId="{11E868FF-8CE5-4501-A9AE-D20A2454452C}" cxnId="{A20E877B-18BD-48A8-9A62-0AB6FFC9742D}" type="sibTrans">
      <dgm:prSet/>
      <dgm:spPr/>
      <dgm:t>
        <a:bodyPr/>
        <a:lstStyle/>
        <a:p>
          <a:endParaRPr lang="zh-CN" altLang="en-US"/>
        </a:p>
      </dgm:t>
    </dgm:pt>
    <dgm:pt modelId="{A873779E-7763-48B8-B154-42A9BAE304B5}" type="pres">
      <dgm:prSet presAssocID="{37B24B15-F07D-4789-8298-A1280D28E904}" presName="Name0" presStyleCnt="0">
        <dgm:presLayoutVars>
          <dgm:dir/>
          <dgm:resizeHandles val="exact"/>
        </dgm:presLayoutVars>
      </dgm:prSet>
      <dgm:spPr/>
    </dgm:pt>
    <dgm:pt modelId="{B5A5F9D6-3CD1-4D2D-B989-322D1C7B5BB9}" type="pres">
      <dgm:prSet presAssocID="{37B24B15-F07D-4789-8298-A1280D28E904}" presName="vNodes" presStyleCnt="0"/>
      <dgm:spPr/>
    </dgm:pt>
    <dgm:pt modelId="{C7E5DEBB-DEB1-4963-9881-7F3EB8936CB1}" type="pres">
      <dgm:prSet presAssocID="{37B24B15-F07D-4789-8298-A1280D28E904}" presName="lastNode" presStyleLbl="node1" presStyleIdx="0" presStyleCnt="1" custScaleX="100000" custScaleY="60640">
        <dgm:presLayoutVars>
          <dgm:bulletEnabled val="true"/>
        </dgm:presLayoutVars>
      </dgm:prSet>
      <dgm:spPr>
        <a:prstGeom prst="rect">
          <a:avLst/>
        </a:prstGeom>
      </dgm:spPr>
      <dgm:t>
        <a:bodyPr/>
        <a:lstStyle/>
        <a:p>
          <a:endParaRPr lang="zh-CN" altLang="en-US"/>
        </a:p>
      </dgm:t>
    </dgm:pt>
  </dgm:ptLst>
  <dgm:cxnLst>
    <dgm:cxn modelId="{F0FBB2A4-4A8B-424E-AAF1-8CA55D4E10F9}" type="presOf" srcId="{37B24B15-F07D-4789-8298-A1280D28E904}" destId="{A873779E-7763-48B8-B154-42A9BAE304B5}" srcOrd="0" destOrd="0" presId="urn:microsoft.com/office/officeart/2005/8/layout/equation2#2"/>
    <dgm:cxn modelId="{635D501F-609B-45E8-AAC6-ADE363F1AC84}" type="presOf" srcId="{F5374F97-D145-448C-976F-5CEB4891964B}" destId="{C7E5DEBB-DEB1-4963-9881-7F3EB8936CB1}" srcOrd="0" destOrd="0" presId="urn:microsoft.com/office/officeart/2005/8/layout/equation2#2"/>
    <dgm:cxn modelId="{A20E877B-18BD-48A8-9A62-0AB6FFC9742D}" srcId="{37B24B15-F07D-4789-8298-A1280D28E904}" destId="{F5374F97-D145-448C-976F-5CEB4891964B}" srcOrd="0" destOrd="0" parTransId="{6AF0880A-0098-4790-80EC-148C423A9E04}" sibTransId="{11E868FF-8CE5-4501-A9AE-D20A2454452C}"/>
    <dgm:cxn modelId="{D02FAE1D-147E-42AA-95C0-FF38899D5674}" type="presParOf" srcId="{A873779E-7763-48B8-B154-42A9BAE304B5}" destId="{B5A5F9D6-3CD1-4D2D-B989-322D1C7B5BB9}" srcOrd="0" destOrd="0" presId="urn:microsoft.com/office/officeart/2005/8/layout/equation2#2"/>
    <dgm:cxn modelId="{BC0C4887-A62A-4FAE-BF62-E2512EF707D7}" type="presParOf" srcId="{A873779E-7763-48B8-B154-42A9BAE304B5}" destId="{C7E5DEBB-DEB1-4963-9881-7F3EB8936CB1}" srcOrd="1" destOrd="0" presId="urn:microsoft.com/office/officeart/2005/8/layout/equation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F360879-E251-4558-B3BF-021E9632FDEE}" type="doc">
      <dgm:prSet loTypeId="urn:microsoft.com/office/officeart/2005/8/layout/radial3" loCatId="relationship" qsTypeId="urn:microsoft.com/office/officeart/2005/8/quickstyle/simple1#11" qsCatId="simple" csTypeId="urn:microsoft.com/office/officeart/2005/8/colors/accent1_2#11" csCatId="accent1" phldr="true"/>
      <dgm:spPr/>
      <dgm:t>
        <a:bodyPr/>
        <a:lstStyle/>
        <a:p>
          <a:endParaRPr lang="zh-CN" altLang="en-US"/>
        </a:p>
      </dgm:t>
    </dgm:pt>
    <dgm:pt modelId="{66F859C5-720D-43EF-B421-864D07E6A302}">
      <dgm:prSet phldrT="[文本]"/>
      <dgm:spPr/>
      <dgm:t>
        <a:bodyPr/>
        <a:lstStyle/>
        <a:p>
          <a:pPr algn="ctr"/>
          <a:r>
            <a:rPr lang="zh-CN" altLang="en-US" b="1" dirty="0" smtClean="0">
              <a:solidFill>
                <a:srgbClr val="FF0000"/>
              </a:solidFill>
              <a:latin typeface="楷体" panose="02010609060101010101" charset="-122"/>
              <a:ea typeface="楷体" panose="02010609060101010101" charset="-122"/>
            </a:rPr>
            <a:t>参照执行原产地规则</a:t>
          </a:r>
          <a:endParaRPr lang="en-US" altLang="zh-CN" b="1" dirty="0" smtClean="0">
            <a:solidFill>
              <a:srgbClr val="FF0000"/>
            </a:solidFill>
            <a:latin typeface="楷体" panose="02010609060101010101" charset="-122"/>
            <a:ea typeface="楷体" panose="02010609060101010101" charset="-122"/>
          </a:endParaRPr>
        </a:p>
        <a:p>
          <a:pPr algn="l"/>
          <a:r>
            <a:rPr lang="zh-CN" altLang="en-US" b="1" dirty="0" smtClean="0">
              <a:solidFill>
                <a:srgbClr val="FF0000"/>
              </a:solidFill>
              <a:latin typeface="楷体" panose="02010609060101010101" charset="-122"/>
              <a:ea typeface="楷体" panose="02010609060101010101" charset="-122"/>
            </a:rPr>
            <a:t>    对鼓励类产业企业生产的不含进口料件或者含进口料件在海南自由贸易港加工增值超过</a:t>
          </a:r>
          <a:r>
            <a:rPr lang="en-US" altLang="zh-CN" b="1" dirty="0" smtClean="0">
              <a:solidFill>
                <a:srgbClr val="FF0000"/>
              </a:solidFill>
              <a:latin typeface="楷体" panose="02010609060101010101" charset="-122"/>
              <a:ea typeface="楷体" panose="02010609060101010101" charset="-122"/>
            </a:rPr>
            <a:t>30%</a:t>
          </a:r>
          <a:r>
            <a:rPr lang="zh-CN" altLang="en-US" b="1" dirty="0" smtClean="0">
              <a:solidFill>
                <a:srgbClr val="FF0000"/>
              </a:solidFill>
              <a:latin typeface="楷体" panose="02010609060101010101" charset="-122"/>
              <a:ea typeface="楷体" panose="02010609060101010101" charset="-122"/>
            </a:rPr>
            <a:t>（含）的货物，经“二线”进入内地免征进口关税，照章征收进口环节增值税、消费税。</a:t>
          </a:r>
          <a:endParaRPr lang="zh-CN" altLang="en-US" dirty="0">
            <a:solidFill>
              <a:srgbClr val="FF0000"/>
            </a:solidFill>
            <a:latin typeface="楷体" panose="02010609060101010101" charset="-122"/>
            <a:ea typeface="楷体" panose="02010609060101010101" charset="-122"/>
          </a:endParaRPr>
        </a:p>
      </dgm:t>
    </dgm:pt>
    <dgm:pt modelId="{D5C907F7-F6BD-4709-BAA7-5C6018FC969E}" cxnId="{5E55BB62-E2F0-4128-94D8-395FB85906A1}" type="parTrans">
      <dgm:prSet/>
      <dgm:spPr/>
      <dgm:t>
        <a:bodyPr/>
        <a:lstStyle/>
        <a:p>
          <a:endParaRPr lang="zh-CN" altLang="en-US"/>
        </a:p>
      </dgm:t>
    </dgm:pt>
    <dgm:pt modelId="{24F1CEE8-56EE-464E-AC3A-2CC9024F18B3}" cxnId="{5E55BB62-E2F0-4128-94D8-395FB85906A1}" type="sibTrans">
      <dgm:prSet/>
      <dgm:spPr/>
      <dgm:t>
        <a:bodyPr/>
        <a:lstStyle/>
        <a:p>
          <a:endParaRPr lang="zh-CN" altLang="en-US"/>
        </a:p>
      </dgm:t>
    </dgm:pt>
    <dgm:pt modelId="{6D7BF2DF-B58F-4FF3-B97F-8C7BB8D6CA9C}" type="pres">
      <dgm:prSet presAssocID="{5F360879-E251-4558-B3BF-021E9632FDEE}" presName="composite" presStyleCnt="0">
        <dgm:presLayoutVars>
          <dgm:chMax val="1"/>
          <dgm:dir/>
          <dgm:resizeHandles val="exact"/>
        </dgm:presLayoutVars>
      </dgm:prSet>
      <dgm:spPr/>
      <dgm:t>
        <a:bodyPr/>
        <a:lstStyle/>
        <a:p>
          <a:endParaRPr lang="zh-CN" altLang="en-US"/>
        </a:p>
      </dgm:t>
    </dgm:pt>
    <dgm:pt modelId="{5ABD3F6B-2FAC-4555-8ED5-74B2932E9B55}" type="pres">
      <dgm:prSet presAssocID="{5F360879-E251-4558-B3BF-021E9632FDEE}" presName="radial" presStyleCnt="0">
        <dgm:presLayoutVars>
          <dgm:animLvl val="ctr"/>
        </dgm:presLayoutVars>
      </dgm:prSet>
      <dgm:spPr/>
    </dgm:pt>
    <dgm:pt modelId="{04AEE3DC-A967-4A4B-B88F-32CCE422C801}" type="pres">
      <dgm:prSet presAssocID="{66F859C5-720D-43EF-B421-864D07E6A302}" presName="centerShape" presStyleLbl="vennNode1" presStyleIdx="0" presStyleCnt="1" custLinFactNeighborX="29419" custLinFactNeighborY="5496"/>
      <dgm:spPr/>
      <dgm:t>
        <a:bodyPr/>
        <a:lstStyle/>
        <a:p>
          <a:endParaRPr lang="zh-CN" altLang="en-US"/>
        </a:p>
      </dgm:t>
    </dgm:pt>
  </dgm:ptLst>
  <dgm:cxnLst>
    <dgm:cxn modelId="{5E55BB62-E2F0-4128-94D8-395FB85906A1}" srcId="{5F360879-E251-4558-B3BF-021E9632FDEE}" destId="{66F859C5-720D-43EF-B421-864D07E6A302}" srcOrd="0" destOrd="0" parTransId="{D5C907F7-F6BD-4709-BAA7-5C6018FC969E}" sibTransId="{24F1CEE8-56EE-464E-AC3A-2CC9024F18B3}"/>
    <dgm:cxn modelId="{9EB8B09A-0959-4235-9ADA-83A8054F0C58}" type="presOf" srcId="{66F859C5-720D-43EF-B421-864D07E6A302}" destId="{04AEE3DC-A967-4A4B-B88F-32CCE422C801}" srcOrd="0" destOrd="0" presId="urn:microsoft.com/office/officeart/2005/8/layout/radial3"/>
    <dgm:cxn modelId="{E3487D2D-F38C-4EEA-87D9-E2C98BDDC37B}" type="presOf" srcId="{5F360879-E251-4558-B3BF-021E9632FDEE}" destId="{6D7BF2DF-B58F-4FF3-B97F-8C7BB8D6CA9C}" srcOrd="0" destOrd="0" presId="urn:microsoft.com/office/officeart/2005/8/layout/radial3"/>
    <dgm:cxn modelId="{D5149972-265B-48D5-8358-265835CAFAE0}" type="presParOf" srcId="{6D7BF2DF-B58F-4FF3-B97F-8C7BB8D6CA9C}" destId="{5ABD3F6B-2FAC-4555-8ED5-74B2932E9B55}" srcOrd="0" destOrd="0" presId="urn:microsoft.com/office/officeart/2005/8/layout/radial3"/>
    <dgm:cxn modelId="{D2978DC8-8B64-4B91-ACAE-E3A3DC38C875}" type="presParOf" srcId="{5ABD3F6B-2FAC-4555-8ED5-74B2932E9B55}" destId="{04AEE3DC-A967-4A4B-B88F-32CCE422C801}" srcOrd="0"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5C3F08C-F295-4868-A04C-8FE1984D067C}" type="doc">
      <dgm:prSet loTypeId="relationship" loCatId="relationship" qsTypeId="urn:microsoft.com/office/officeart/2005/8/quickstyle/simple1#13" qsCatId="simple" csTypeId="urn:microsoft.com/office/officeart/2005/8/colors/accent1_2#13" csCatId="accent1" phldr="true"/>
      <dgm:spPr/>
      <dgm:t>
        <a:bodyPr/>
        <a:lstStyle/>
        <a:p>
          <a:endParaRPr lang="zh-CN" altLang="en-US"/>
        </a:p>
      </dgm:t>
    </dgm:pt>
    <dgm:pt modelId="{F63323B4-C72A-4CF1-8558-A58437A2AAF1}">
      <dgm:prSet phldrT="[文本]" phldr="false" custT="true"/>
      <dgm:spPr/>
      <dgm:t>
        <a:bodyPr vert="horz" wrap="square"/>
        <a:p>
          <a:pPr>
            <a:lnSpc>
              <a:spcPct val="100000"/>
            </a:lnSpc>
            <a:spcBef>
              <a:spcPct val="0"/>
            </a:spcBef>
            <a:spcAft>
              <a:spcPct val="35000"/>
            </a:spcAft>
          </a:pPr>
          <a:r>
            <a:rPr lang="en-US" altLang="zh-CN" sz="4000" b="1" dirty="0" smtClean="0">
              <a:solidFill>
                <a:srgbClr val="FF0000"/>
              </a:solidFill>
              <a:latin typeface="仿宋" panose="02010609060101010101" charset="-122"/>
              <a:ea typeface="仿宋" panose="02010609060101010101" charset="-122"/>
            </a:rPr>
            <a:t>【</a:t>
          </a:r>
          <a:r>
            <a:rPr lang="zh-CN" altLang="en-US" sz="4000" b="1" dirty="0" smtClean="0">
              <a:solidFill>
                <a:srgbClr val="FF0000"/>
              </a:solidFill>
              <a:latin typeface="仿宋" panose="02010609060101010101" charset="-122"/>
              <a:ea typeface="仿宋" panose="02010609060101010101" charset="-122"/>
            </a:rPr>
            <a:t>案例</a:t>
          </a:r>
          <a:r>
            <a:rPr lang="en-US" altLang="zh-CN" sz="4000" b="1" dirty="0" smtClean="0">
              <a:solidFill>
                <a:srgbClr val="FF0000"/>
              </a:solidFill>
              <a:latin typeface="仿宋" panose="02010609060101010101" charset="-122"/>
              <a:ea typeface="仿宋" panose="02010609060101010101" charset="-122"/>
            </a:rPr>
            <a:t>】</a:t>
          </a:r>
          <a:r>
            <a:rPr lang="zh-CN" altLang="en-US" sz="4000" b="1" dirty="0">
              <a:solidFill>
                <a:srgbClr val="FF0000"/>
              </a:solidFill>
              <a:latin typeface="黑体" panose="02010609060101010101" pitchFamily="49" charset="-122"/>
              <a:ea typeface="黑体" panose="02010609060101010101" pitchFamily="49" charset="-122"/>
            </a:rPr>
            <a:t/>
          </a:r>
          <a:endParaRPr lang="zh-CN" altLang="en-US" sz="4000" b="1" dirty="0">
            <a:solidFill>
              <a:srgbClr val="FF0000"/>
            </a:solidFill>
            <a:latin typeface="黑体" panose="02010609060101010101" pitchFamily="49" charset="-122"/>
            <a:ea typeface="黑体" panose="02010609060101010101" pitchFamily="49" charset="-122"/>
          </a:endParaRPr>
        </a:p>
      </dgm:t>
    </dgm:pt>
    <dgm:pt modelId="{0BF8D32D-CE5E-40B0-BC24-8309DA4DF40E}" cxnId="{90976C08-5651-44F4-AB0C-FF7B76B3134D}" type="parTrans">
      <dgm:prSet/>
      <dgm:spPr/>
      <dgm:t>
        <a:bodyPr/>
        <a:lstStyle/>
        <a:p>
          <a:endParaRPr lang="zh-CN" altLang="en-US"/>
        </a:p>
      </dgm:t>
    </dgm:pt>
    <dgm:pt modelId="{3C0A215D-3931-4580-ACDC-50E6DA09AACB}" cxnId="{90976C08-5651-44F4-AB0C-FF7B76B3134D}" type="sibTrans">
      <dgm:prSet/>
      <dgm:spPr/>
      <dgm:t>
        <a:bodyPr/>
        <a:lstStyle/>
        <a:p>
          <a:endParaRPr lang="zh-CN" altLang="en-US"/>
        </a:p>
      </dgm:t>
    </dgm:pt>
    <dgm:pt modelId="{989570CD-5599-4185-9B1E-FA84DE548466}">
      <dgm:prSet phldrT="[文本]"/>
      <dgm:spPr/>
      <dgm:t>
        <a:bodyPr/>
        <a:lstStyle/>
        <a:p>
          <a:r>
            <a:rPr lang="zh-CN" altLang="en-US" b="1" dirty="0" smtClean="0">
              <a:solidFill>
                <a:schemeClr val="tx1"/>
              </a:solidFill>
              <a:latin typeface="仿宋" panose="02010609060101010101" charset="-122"/>
              <a:ea typeface="仿宋" panose="02010609060101010101" charset="-122"/>
            </a:rPr>
            <a:t>某企业年应纳税所得额（税前利润）</a:t>
          </a:r>
          <a:r>
            <a:rPr lang="en-US" altLang="zh-CN" b="1" dirty="0" smtClean="0">
              <a:solidFill>
                <a:schemeClr val="tx1"/>
              </a:solidFill>
              <a:latin typeface="仿宋" panose="02010609060101010101" charset="-122"/>
              <a:ea typeface="仿宋" panose="02010609060101010101" charset="-122"/>
            </a:rPr>
            <a:t>1000</a:t>
          </a:r>
          <a:r>
            <a:rPr lang="zh-CN" altLang="en-US" b="1" dirty="0" smtClean="0">
              <a:solidFill>
                <a:schemeClr val="tx1"/>
              </a:solidFill>
              <a:latin typeface="仿宋" panose="02010609060101010101" charset="-122"/>
              <a:ea typeface="仿宋" panose="02010609060101010101" charset="-122"/>
            </a:rPr>
            <a:t>万元，按当前</a:t>
          </a:r>
          <a:r>
            <a:rPr lang="en-US" altLang="zh-CN" b="1" dirty="0" smtClean="0">
              <a:solidFill>
                <a:schemeClr val="tx1"/>
              </a:solidFill>
              <a:latin typeface="仿宋" panose="02010609060101010101" charset="-122"/>
              <a:ea typeface="仿宋" panose="02010609060101010101" charset="-122"/>
            </a:rPr>
            <a:t>25%</a:t>
          </a:r>
          <a:r>
            <a:rPr lang="zh-CN" altLang="en-US" b="1" dirty="0" smtClean="0">
              <a:solidFill>
                <a:schemeClr val="tx1"/>
              </a:solidFill>
              <a:latin typeface="仿宋" panose="02010609060101010101" charset="-122"/>
              <a:ea typeface="仿宋" panose="02010609060101010101" charset="-122"/>
            </a:rPr>
            <a:t>税率计算，全年应纳税额为</a:t>
          </a:r>
          <a:r>
            <a:rPr lang="en-US" altLang="zh-CN" b="1" dirty="0" smtClean="0">
              <a:solidFill>
                <a:schemeClr val="tx1"/>
              </a:solidFill>
              <a:latin typeface="仿宋" panose="02010609060101010101" charset="-122"/>
              <a:ea typeface="仿宋" panose="02010609060101010101" charset="-122"/>
            </a:rPr>
            <a:t>250</a:t>
          </a:r>
          <a:r>
            <a:rPr lang="zh-CN" altLang="en-US" b="1" dirty="0" smtClean="0">
              <a:solidFill>
                <a:schemeClr val="tx1"/>
              </a:solidFill>
              <a:latin typeface="仿宋" panose="02010609060101010101" charset="-122"/>
              <a:ea typeface="仿宋" panose="02010609060101010101" charset="-122"/>
            </a:rPr>
            <a:t>万元；若按照自贸港政策，全年应纳税额为</a:t>
          </a:r>
          <a:r>
            <a:rPr lang="en-US" altLang="zh-CN" b="1" dirty="0" smtClean="0">
              <a:solidFill>
                <a:schemeClr val="tx1"/>
              </a:solidFill>
              <a:latin typeface="仿宋" panose="02010609060101010101" charset="-122"/>
              <a:ea typeface="仿宋" panose="02010609060101010101" charset="-122"/>
            </a:rPr>
            <a:t>150</a:t>
          </a:r>
          <a:r>
            <a:rPr lang="zh-CN" altLang="en-US" b="1" dirty="0" smtClean="0">
              <a:solidFill>
                <a:schemeClr val="tx1"/>
              </a:solidFill>
              <a:latin typeface="仿宋" panose="02010609060101010101" charset="-122"/>
              <a:ea typeface="仿宋" panose="02010609060101010101" charset="-122"/>
            </a:rPr>
            <a:t>万元，可少缴纳税</a:t>
          </a:r>
          <a:r>
            <a:rPr lang="en-US" altLang="zh-CN" b="1" dirty="0" smtClean="0">
              <a:solidFill>
                <a:schemeClr val="tx1"/>
              </a:solidFill>
              <a:latin typeface="仿宋" panose="02010609060101010101" charset="-122"/>
              <a:ea typeface="仿宋" panose="02010609060101010101" charset="-122"/>
            </a:rPr>
            <a:t>100</a:t>
          </a:r>
          <a:r>
            <a:rPr lang="zh-CN" altLang="en-US" b="1" dirty="0" smtClean="0">
              <a:solidFill>
                <a:schemeClr val="tx1"/>
              </a:solidFill>
              <a:latin typeface="仿宋" panose="02010609060101010101" charset="-122"/>
              <a:ea typeface="仿宋" panose="02010609060101010101" charset="-122"/>
            </a:rPr>
            <a:t>万元。</a:t>
          </a:r>
          <a:endParaRPr lang="zh-CN" altLang="en-US" b="1" dirty="0">
            <a:solidFill>
              <a:schemeClr val="tx1"/>
            </a:solidFill>
            <a:latin typeface="仿宋" panose="02010609060101010101" charset="-122"/>
            <a:ea typeface="仿宋" panose="02010609060101010101" charset="-122"/>
          </a:endParaRPr>
        </a:p>
      </dgm:t>
    </dgm:pt>
    <dgm:pt modelId="{37C077C8-0F8A-4C38-AFB6-315BA535667B}" cxnId="{76F13877-1E21-427A-892B-138AB9476495}" type="parTrans">
      <dgm:prSet/>
      <dgm:spPr/>
      <dgm:t>
        <a:bodyPr/>
        <a:lstStyle/>
        <a:p>
          <a:endParaRPr lang="zh-CN" altLang="en-US"/>
        </a:p>
      </dgm:t>
    </dgm:pt>
    <dgm:pt modelId="{43678324-FCF9-4626-BC0F-6C552E018CAC}" cxnId="{76F13877-1E21-427A-892B-138AB9476495}" type="sibTrans">
      <dgm:prSet/>
      <dgm:spPr/>
      <dgm:t>
        <a:bodyPr/>
        <a:lstStyle/>
        <a:p>
          <a:endParaRPr lang="zh-CN" altLang="en-US"/>
        </a:p>
      </dgm:t>
    </dgm:pt>
    <dgm:pt modelId="{5C815BD9-D7F9-4AE9-BC0D-F3619C59E11B}">
      <dgm:prSet phldrT="[文本]"/>
      <dgm:spPr/>
      <dgm:t>
        <a:bodyPr/>
        <a:lstStyle/>
        <a:p>
          <a:r>
            <a:rPr lang="zh-CN" altLang="en-US" b="1" dirty="0" smtClean="0">
              <a:solidFill>
                <a:schemeClr val="tx1"/>
              </a:solidFill>
              <a:latin typeface="仿宋" panose="02010609060101010101" charset="-122"/>
              <a:ea typeface="仿宋" panose="02010609060101010101" charset="-122"/>
            </a:rPr>
            <a:t>在海南工作的某高管年度工资薪金税前收入为</a:t>
          </a:r>
          <a:r>
            <a:rPr lang="en-US" altLang="zh-CN" b="1" dirty="0" smtClean="0">
              <a:solidFill>
                <a:schemeClr val="tx1"/>
              </a:solidFill>
              <a:latin typeface="仿宋" panose="02010609060101010101" charset="-122"/>
              <a:ea typeface="仿宋" panose="02010609060101010101" charset="-122"/>
            </a:rPr>
            <a:t>60</a:t>
          </a:r>
          <a:r>
            <a:rPr lang="zh-CN" altLang="en-US" b="1" dirty="0" smtClean="0">
              <a:solidFill>
                <a:schemeClr val="tx1"/>
              </a:solidFill>
              <a:latin typeface="仿宋" panose="02010609060101010101" charset="-122"/>
              <a:ea typeface="仿宋" panose="02010609060101010101" charset="-122"/>
            </a:rPr>
            <a:t>万元，按现行个人所得政策，全年应纳税款</a:t>
          </a:r>
          <a:r>
            <a:rPr lang="en-US" altLang="zh-CN" b="1" dirty="0" smtClean="0">
              <a:solidFill>
                <a:schemeClr val="tx1"/>
              </a:solidFill>
              <a:latin typeface="仿宋" panose="02010609060101010101" charset="-122"/>
              <a:ea typeface="仿宋" panose="02010609060101010101" charset="-122"/>
            </a:rPr>
            <a:t>9.1</a:t>
          </a:r>
          <a:r>
            <a:rPr lang="zh-CN" altLang="en-US" b="1" dirty="0" smtClean="0">
              <a:solidFill>
                <a:schemeClr val="tx1"/>
              </a:solidFill>
              <a:latin typeface="仿宋" panose="02010609060101010101" charset="-122"/>
              <a:ea typeface="仿宋" panose="02010609060101010101" charset="-122"/>
            </a:rPr>
            <a:t>万元；按自贸港政策，全年应纳税额</a:t>
          </a:r>
          <a:r>
            <a:rPr lang="en-US" altLang="zh-CN" b="1" dirty="0" smtClean="0">
              <a:solidFill>
                <a:schemeClr val="tx1"/>
              </a:solidFill>
              <a:latin typeface="仿宋" panose="02010609060101010101" charset="-122"/>
              <a:ea typeface="仿宋" panose="02010609060101010101" charset="-122"/>
            </a:rPr>
            <a:t>7.2</a:t>
          </a:r>
          <a:r>
            <a:rPr lang="zh-CN" altLang="en-US" b="1" dirty="0" smtClean="0">
              <a:solidFill>
                <a:schemeClr val="tx1"/>
              </a:solidFill>
              <a:latin typeface="仿宋" panose="02010609060101010101" charset="-122"/>
              <a:ea typeface="仿宋" panose="02010609060101010101" charset="-122"/>
            </a:rPr>
            <a:t>万元，比现行政策少纳税</a:t>
          </a:r>
          <a:r>
            <a:rPr lang="en-US" altLang="zh-CN" b="1" dirty="0" smtClean="0">
              <a:solidFill>
                <a:schemeClr val="tx1"/>
              </a:solidFill>
              <a:latin typeface="仿宋" panose="02010609060101010101" charset="-122"/>
              <a:ea typeface="仿宋" panose="02010609060101010101" charset="-122"/>
            </a:rPr>
            <a:t>1.9</a:t>
          </a:r>
          <a:r>
            <a:rPr lang="zh-CN" altLang="en-US" b="1" dirty="0" smtClean="0">
              <a:solidFill>
                <a:schemeClr val="tx1"/>
              </a:solidFill>
              <a:latin typeface="仿宋" panose="02010609060101010101" charset="-122"/>
              <a:ea typeface="仿宋" panose="02010609060101010101" charset="-122"/>
            </a:rPr>
            <a:t>万元。</a:t>
          </a:r>
          <a:endParaRPr lang="zh-CN" altLang="en-US" b="1" dirty="0">
            <a:solidFill>
              <a:schemeClr val="tx1"/>
            </a:solidFill>
            <a:latin typeface="仿宋" panose="02010609060101010101" charset="-122"/>
            <a:ea typeface="仿宋" panose="02010609060101010101" charset="-122"/>
          </a:endParaRPr>
        </a:p>
      </dgm:t>
    </dgm:pt>
    <dgm:pt modelId="{DEBF8846-65C3-4A7F-8513-CA5223D2E33C}" cxnId="{9C23FD5B-2CC5-4348-8585-DE385AE5EFA4}" type="parTrans">
      <dgm:prSet/>
      <dgm:spPr/>
      <dgm:t>
        <a:bodyPr/>
        <a:lstStyle/>
        <a:p>
          <a:endParaRPr lang="zh-CN" altLang="en-US"/>
        </a:p>
      </dgm:t>
    </dgm:pt>
    <dgm:pt modelId="{F774B372-9E0C-46AC-A4FC-90CC96AE9887}" cxnId="{9C23FD5B-2CC5-4348-8585-DE385AE5EFA4}" type="sibTrans">
      <dgm:prSet/>
      <dgm:spPr/>
      <dgm:t>
        <a:bodyPr/>
        <a:lstStyle/>
        <a:p>
          <a:endParaRPr lang="zh-CN" altLang="en-US"/>
        </a:p>
      </dgm:t>
    </dgm:pt>
    <dgm:pt modelId="{5513C68A-4FCD-4DA5-B37A-DCA134270D6E}" type="pres">
      <dgm:prSet presAssocID="{85C3F08C-F295-4868-A04C-8FE1984D067C}" presName="cycle" presStyleCnt="0">
        <dgm:presLayoutVars>
          <dgm:chMax val="1"/>
          <dgm:dir/>
          <dgm:animLvl val="ctr"/>
          <dgm:resizeHandles val="exact"/>
        </dgm:presLayoutVars>
      </dgm:prSet>
      <dgm:spPr/>
      <dgm:t>
        <a:bodyPr/>
        <a:lstStyle/>
        <a:p>
          <a:endParaRPr lang="zh-CN" altLang="en-US"/>
        </a:p>
      </dgm:t>
    </dgm:pt>
    <dgm:pt modelId="{602BC95A-BE7B-4A88-B342-CD54BFF6187B}" type="pres">
      <dgm:prSet presAssocID="{F63323B4-C72A-4CF1-8558-A58437A2AAF1}" presName="centerShape" presStyleLbl="node0" presStyleIdx="0" presStyleCnt="1" custScaleX="79018" custScaleY="54263"/>
      <dgm:spPr/>
      <dgm:t>
        <a:bodyPr/>
        <a:lstStyle/>
        <a:p>
          <a:endParaRPr lang="zh-CN" altLang="en-US"/>
        </a:p>
      </dgm:t>
    </dgm:pt>
    <dgm:pt modelId="{10AB5DA0-BA33-4644-9483-E1EC52B7ADE4}" type="pres">
      <dgm:prSet presAssocID="{37C077C8-0F8A-4C38-AFB6-315BA535667B}" presName="parTrans" presStyleLbl="bgSibTrans2D1" presStyleIdx="0" presStyleCnt="2"/>
      <dgm:spPr/>
      <dgm:t>
        <a:bodyPr/>
        <a:lstStyle/>
        <a:p>
          <a:endParaRPr lang="zh-CN" altLang="en-US"/>
        </a:p>
      </dgm:t>
    </dgm:pt>
    <dgm:pt modelId="{3741D7BD-7259-45BA-B748-3FD91EF55516}" type="pres">
      <dgm:prSet presAssocID="{989570CD-5599-4185-9B1E-FA84DE548466}" presName="node" presStyleLbl="node1" presStyleIdx="0" presStyleCnt="2">
        <dgm:presLayoutVars>
          <dgm:bulletEnabled val="true"/>
        </dgm:presLayoutVars>
      </dgm:prSet>
      <dgm:spPr/>
      <dgm:t>
        <a:bodyPr/>
        <a:lstStyle/>
        <a:p>
          <a:endParaRPr lang="zh-CN" altLang="en-US"/>
        </a:p>
      </dgm:t>
    </dgm:pt>
    <dgm:pt modelId="{44D9D330-24E0-47F3-9072-ABEB13FA8437}" type="pres">
      <dgm:prSet presAssocID="{DEBF8846-65C3-4A7F-8513-CA5223D2E33C}" presName="parTrans" presStyleLbl="bgSibTrans2D1" presStyleIdx="1" presStyleCnt="2"/>
      <dgm:spPr/>
      <dgm:t>
        <a:bodyPr/>
        <a:lstStyle/>
        <a:p>
          <a:endParaRPr lang="zh-CN" altLang="en-US"/>
        </a:p>
      </dgm:t>
    </dgm:pt>
    <dgm:pt modelId="{942D5ED2-337A-4E87-B0A2-BF87BB95FF9E}" type="pres">
      <dgm:prSet presAssocID="{5C815BD9-D7F9-4AE9-BC0D-F3619C59E11B}" presName="node" presStyleLbl="node1" presStyleIdx="1" presStyleCnt="2">
        <dgm:presLayoutVars>
          <dgm:bulletEnabled val="true"/>
        </dgm:presLayoutVars>
      </dgm:prSet>
      <dgm:spPr/>
      <dgm:t>
        <a:bodyPr/>
        <a:lstStyle/>
        <a:p>
          <a:endParaRPr lang="zh-CN" altLang="en-US"/>
        </a:p>
      </dgm:t>
    </dgm:pt>
  </dgm:ptLst>
  <dgm:cxnLst>
    <dgm:cxn modelId="{90976C08-5651-44F4-AB0C-FF7B76B3134D}" srcId="{85C3F08C-F295-4868-A04C-8FE1984D067C}" destId="{F63323B4-C72A-4CF1-8558-A58437A2AAF1}" srcOrd="0" destOrd="0" parTransId="{0BF8D32D-CE5E-40B0-BC24-8309DA4DF40E}" sibTransId="{3C0A215D-3931-4580-ACDC-50E6DA09AACB}"/>
    <dgm:cxn modelId="{76F13877-1E21-427A-892B-138AB9476495}" srcId="{F63323B4-C72A-4CF1-8558-A58437A2AAF1}" destId="{989570CD-5599-4185-9B1E-FA84DE548466}" srcOrd="0" destOrd="0" parTransId="{37C077C8-0F8A-4C38-AFB6-315BA535667B}" sibTransId="{43678324-FCF9-4626-BC0F-6C552E018CAC}"/>
    <dgm:cxn modelId="{9C23FD5B-2CC5-4348-8585-DE385AE5EFA4}" srcId="{F63323B4-C72A-4CF1-8558-A58437A2AAF1}" destId="{5C815BD9-D7F9-4AE9-BC0D-F3619C59E11B}" srcOrd="1" destOrd="0" parTransId="{DEBF8846-65C3-4A7F-8513-CA5223D2E33C}" sibTransId="{F774B372-9E0C-46AC-A4FC-90CC96AE9887}"/>
    <dgm:cxn modelId="{3CAC2D12-BD0B-4980-838D-0B3DACF1419B}" type="presOf" srcId="{85C3F08C-F295-4868-A04C-8FE1984D067C}" destId="{5513C68A-4FCD-4DA5-B37A-DCA134270D6E}" srcOrd="0" destOrd="0" presId="urn:microsoft.com/office/officeart/2005/8/layout/radial4#1"/>
    <dgm:cxn modelId="{6CA807F3-9B42-4841-9B89-31581E5431EF}" type="presParOf" srcId="{5513C68A-4FCD-4DA5-B37A-DCA134270D6E}" destId="{602BC95A-BE7B-4A88-B342-CD54BFF6187B}" srcOrd="0" destOrd="0" presId="urn:microsoft.com/office/officeart/2005/8/layout/radial4#1"/>
    <dgm:cxn modelId="{F9FBDA86-D6C7-44B5-A931-82B0DC254EAC}" type="presOf" srcId="{F63323B4-C72A-4CF1-8558-A58437A2AAF1}" destId="{602BC95A-BE7B-4A88-B342-CD54BFF6187B}" srcOrd="0" destOrd="0" presId="urn:microsoft.com/office/officeart/2005/8/layout/radial4#1"/>
    <dgm:cxn modelId="{DC207EE6-FC70-4316-A086-DFA698EF0490}" type="presParOf" srcId="{5513C68A-4FCD-4DA5-B37A-DCA134270D6E}" destId="{10AB5DA0-BA33-4644-9483-E1EC52B7ADE4}" srcOrd="1" destOrd="0" presId="urn:microsoft.com/office/officeart/2005/8/layout/radial4#1"/>
    <dgm:cxn modelId="{A54B0753-8046-42E3-8760-CFD3A5092B16}" type="presOf" srcId="{37C077C8-0F8A-4C38-AFB6-315BA535667B}" destId="{10AB5DA0-BA33-4644-9483-E1EC52B7ADE4}" srcOrd="0" destOrd="0" presId="urn:microsoft.com/office/officeart/2005/8/layout/radial4#1"/>
    <dgm:cxn modelId="{EB0DE1BE-20D7-4101-A3FC-E4EE11460FBC}" type="presParOf" srcId="{5513C68A-4FCD-4DA5-B37A-DCA134270D6E}" destId="{3741D7BD-7259-45BA-B748-3FD91EF55516}" srcOrd="2" destOrd="0" presId="urn:microsoft.com/office/officeart/2005/8/layout/radial4#1"/>
    <dgm:cxn modelId="{D27F816A-71B9-4C1F-97F2-6E8361B9C5BD}" type="presOf" srcId="{989570CD-5599-4185-9B1E-FA84DE548466}" destId="{3741D7BD-7259-45BA-B748-3FD91EF55516}" srcOrd="0" destOrd="0" presId="urn:microsoft.com/office/officeart/2005/8/layout/radial4#1"/>
    <dgm:cxn modelId="{44D2BDA8-9EE7-4BB6-977A-6CAE8331BD6A}" type="presParOf" srcId="{5513C68A-4FCD-4DA5-B37A-DCA134270D6E}" destId="{44D9D330-24E0-47F3-9072-ABEB13FA8437}" srcOrd="3" destOrd="0" presId="urn:microsoft.com/office/officeart/2005/8/layout/radial4#1"/>
    <dgm:cxn modelId="{8492CAA3-9BF1-4463-8435-E6C5150D3931}" type="presOf" srcId="{DEBF8846-65C3-4A7F-8513-CA5223D2E33C}" destId="{44D9D330-24E0-47F3-9072-ABEB13FA8437}" srcOrd="0" destOrd="0" presId="urn:microsoft.com/office/officeart/2005/8/layout/radial4#1"/>
    <dgm:cxn modelId="{8804D249-94DD-4307-82BB-342AC16CF4F0}" type="presParOf" srcId="{5513C68A-4FCD-4DA5-B37A-DCA134270D6E}" destId="{942D5ED2-337A-4E87-B0A2-BF87BB95FF9E}" srcOrd="4" destOrd="0" presId="urn:microsoft.com/office/officeart/2005/8/layout/radial4#1"/>
    <dgm:cxn modelId="{2D37F547-6D7C-43A9-8254-65E3DB6EB00C}" type="presOf" srcId="{5C815BD9-D7F9-4AE9-BC0D-F3619C59E11B}" destId="{942D5ED2-337A-4E87-B0A2-BF87BB95FF9E}" srcOrd="0" destOrd="0" presId="urn:microsoft.com/office/officeart/2005/8/layout/radial4#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2FD342-3645-48ED-A386-14318AD89EAC}" type="doc">
      <dgm:prSet loTypeId="urn:microsoft.com/office/officeart/2005/8/layout/equation2#1" loCatId="process" qsTypeId="urn:microsoft.com/office/officeart/2005/8/quickstyle/simple1#14" qsCatId="simple" csTypeId="urn:microsoft.com/office/officeart/2005/8/colors/accent1_2#14" csCatId="accent1" phldr="true"/>
      <dgm:spPr/>
    </dgm:pt>
    <dgm:pt modelId="{2268A4DD-AD45-413B-B363-9AC3102D667F}">
      <dgm:prSet/>
      <dgm:spPr/>
      <dgm:t>
        <a:bodyPr/>
        <a:lstStyle/>
        <a:p>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rgbClr val="FF0000"/>
              </a:solidFill>
              <a:latin typeface="仿宋" panose="02010609060101010101" charset="-122"/>
              <a:ea typeface="仿宋" panose="02010609060101010101" charset="-122"/>
            </a:rPr>
            <a:t>案例</a:t>
          </a:r>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rgbClr val="FF0000"/>
              </a:solidFill>
              <a:latin typeface="仿宋" panose="02010609060101010101" charset="-122"/>
              <a:ea typeface="仿宋" panose="02010609060101010101" charset="-122"/>
            </a:rPr>
            <a:t>现行政策对医疗、教育、互联网、会展、影视制作等领域有诸多限制，实施海南自贸港负面清单制度后，比如，境外影视制作公司可以到海南拍摄、制作电影，推动影视产业发展。</a:t>
          </a:r>
          <a:endParaRPr lang="zh-CN" altLang="en-US" b="1" dirty="0">
            <a:solidFill>
              <a:srgbClr val="FF0000"/>
            </a:solidFill>
            <a:latin typeface="仿宋" panose="02010609060101010101" charset="-122"/>
            <a:ea typeface="仿宋" panose="02010609060101010101" charset="-122"/>
          </a:endParaRPr>
        </a:p>
      </dgm:t>
    </dgm:pt>
    <dgm:pt modelId="{1CB40450-F817-4782-938D-0278C33DEA49}" cxnId="{0EF24E00-46BE-4E83-BC5C-BD805BD65675}" type="parTrans">
      <dgm:prSet/>
      <dgm:spPr/>
      <dgm:t>
        <a:bodyPr/>
        <a:lstStyle/>
        <a:p>
          <a:endParaRPr lang="zh-CN" altLang="en-US"/>
        </a:p>
      </dgm:t>
    </dgm:pt>
    <dgm:pt modelId="{346B4F25-E67A-4D12-AE94-C19BBBFD229C}" cxnId="{0EF24E00-46BE-4E83-BC5C-BD805BD65675}" type="sibTrans">
      <dgm:prSet/>
      <dgm:spPr/>
      <dgm:t>
        <a:bodyPr/>
        <a:lstStyle/>
        <a:p>
          <a:endParaRPr lang="zh-CN" altLang="en-US"/>
        </a:p>
      </dgm:t>
    </dgm:pt>
    <dgm:pt modelId="{B12C3864-CDBF-4CDE-B751-B29ECBD8E4E0}" type="pres">
      <dgm:prSet presAssocID="{932FD342-3645-48ED-A386-14318AD89EAC}" presName="Name0" presStyleCnt="0">
        <dgm:presLayoutVars>
          <dgm:dir/>
          <dgm:resizeHandles val="exact"/>
        </dgm:presLayoutVars>
      </dgm:prSet>
      <dgm:spPr/>
    </dgm:pt>
    <dgm:pt modelId="{434F5B90-4E72-4F03-8798-E333B47B8AC1}" type="pres">
      <dgm:prSet presAssocID="{932FD342-3645-48ED-A386-14318AD89EAC}" presName="vNodes" presStyleCnt="0"/>
      <dgm:spPr/>
    </dgm:pt>
    <dgm:pt modelId="{758AEBC5-B384-485D-859C-A495159D5664}" type="pres">
      <dgm:prSet presAssocID="{932FD342-3645-48ED-A386-14318AD89EAC}" presName="lastNode" presStyleLbl="node1" presStyleIdx="0" presStyleCnt="1" custScaleX="151768">
        <dgm:presLayoutVars>
          <dgm:bulletEnabled val="true"/>
        </dgm:presLayoutVars>
      </dgm:prSet>
      <dgm:spPr/>
      <dgm:t>
        <a:bodyPr/>
        <a:lstStyle/>
        <a:p>
          <a:endParaRPr lang="zh-CN" altLang="en-US"/>
        </a:p>
      </dgm:t>
    </dgm:pt>
  </dgm:ptLst>
  <dgm:cxnLst>
    <dgm:cxn modelId="{270B5B8F-69A3-4336-943E-0037B0F4253F}" type="presOf" srcId="{932FD342-3645-48ED-A386-14318AD89EAC}" destId="{B12C3864-CDBF-4CDE-B751-B29ECBD8E4E0}" srcOrd="0" destOrd="0" presId="urn:microsoft.com/office/officeart/2005/8/layout/equation2#1"/>
    <dgm:cxn modelId="{10C8D8FA-DC03-41EA-BF01-38794F51D983}" type="presOf" srcId="{2268A4DD-AD45-413B-B363-9AC3102D667F}" destId="{758AEBC5-B384-485D-859C-A495159D5664}" srcOrd="0" destOrd="0" presId="urn:microsoft.com/office/officeart/2005/8/layout/equation2#1"/>
    <dgm:cxn modelId="{0EF24E00-46BE-4E83-BC5C-BD805BD65675}" srcId="{932FD342-3645-48ED-A386-14318AD89EAC}" destId="{2268A4DD-AD45-413B-B363-9AC3102D667F}" srcOrd="0" destOrd="0" parTransId="{1CB40450-F817-4782-938D-0278C33DEA49}" sibTransId="{346B4F25-E67A-4D12-AE94-C19BBBFD229C}"/>
    <dgm:cxn modelId="{05B78098-97F7-4E02-88B5-E1EFC5FE2C03}" type="presParOf" srcId="{B12C3864-CDBF-4CDE-B751-B29ECBD8E4E0}" destId="{434F5B90-4E72-4F03-8798-E333B47B8AC1}" srcOrd="0" destOrd="0" presId="urn:microsoft.com/office/officeart/2005/8/layout/equation2#1"/>
    <dgm:cxn modelId="{158C1C3B-E5FA-4FC4-8D18-655BAFEC2396}" type="presParOf" srcId="{B12C3864-CDBF-4CDE-B751-B29ECBD8E4E0}" destId="{758AEBC5-B384-485D-859C-A495159D5664}" srcOrd="1" destOrd="0" presId="urn:microsoft.com/office/officeart/2005/8/layout/equation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6D2A7D-E499-4804-8994-CCAD407D1C2B}" type="doc">
      <dgm:prSet loTypeId="urn:microsoft.com/office/officeart/2005/8/layout/equation2#2" loCatId="relationship" qsTypeId="urn:microsoft.com/office/officeart/2005/8/quickstyle/simple1#15" qsCatId="simple" csTypeId="urn:microsoft.com/office/officeart/2005/8/colors/accent1_2#15" csCatId="accent1" phldr="true"/>
      <dgm:spPr/>
    </dgm:pt>
    <dgm:pt modelId="{08EB90F5-75D3-4FBE-AB43-A9568CAD6B59}">
      <dgm:prSet phldrT="[文本]"/>
      <dgm:spPr/>
      <dgm:t>
        <a:bodyPr/>
        <a:lstStyle/>
        <a:p>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rgbClr val="FF0000"/>
              </a:solidFill>
              <a:latin typeface="仿宋" panose="02010609060101010101" charset="-122"/>
              <a:ea typeface="仿宋" panose="02010609060101010101" charset="-122"/>
            </a:rPr>
            <a:t>案例</a:t>
          </a:r>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chemeClr val="tx1"/>
              </a:solidFill>
              <a:latin typeface="仿宋" panose="02010609060101010101" charset="-122"/>
              <a:ea typeface="仿宋" panose="02010609060101010101" charset="-122"/>
            </a:rPr>
            <a:t>比如两家企业，一家原来从事养猪的企业，计划从事汽车制造，在投资和转产环节，将不需要获取生产许可证等相关许可和审批，但其所生产汽车如果符合相关强制性标准，就可以上市销售。而一家一直从事汽车制造的生产企业，所生产的汽车达不到相关标准，就不能上市销售。</a:t>
          </a:r>
        </a:p>
      </dgm:t>
    </dgm:pt>
    <dgm:pt modelId="{4791B6A2-19F6-4375-878D-9CBAA4AF07DC}" cxnId="{51C2B854-9C38-49E1-BAEA-D17F377D9B22}" type="parTrans">
      <dgm:prSet/>
      <dgm:spPr/>
      <dgm:t>
        <a:bodyPr/>
        <a:lstStyle/>
        <a:p>
          <a:endParaRPr lang="zh-CN" altLang="en-US"/>
        </a:p>
      </dgm:t>
    </dgm:pt>
    <dgm:pt modelId="{61581956-A9FA-4514-93FF-7E15FA37D820}" cxnId="{51C2B854-9C38-49E1-BAEA-D17F377D9B22}" type="sibTrans">
      <dgm:prSet/>
      <dgm:spPr/>
      <dgm:t>
        <a:bodyPr/>
        <a:lstStyle/>
        <a:p>
          <a:endParaRPr lang="zh-CN" altLang="en-US"/>
        </a:p>
      </dgm:t>
    </dgm:pt>
    <dgm:pt modelId="{CC8E4FE6-18B4-4DCA-B57B-728164013306}" type="pres">
      <dgm:prSet presAssocID="{2C6D2A7D-E499-4804-8994-CCAD407D1C2B}" presName="Name0" presStyleCnt="0">
        <dgm:presLayoutVars>
          <dgm:dir/>
          <dgm:resizeHandles val="exact"/>
        </dgm:presLayoutVars>
      </dgm:prSet>
      <dgm:spPr/>
    </dgm:pt>
    <dgm:pt modelId="{86A79E99-653D-4A29-973A-903D44B39B10}" type="pres">
      <dgm:prSet presAssocID="{2C6D2A7D-E499-4804-8994-CCAD407D1C2B}" presName="vNodes" presStyleCnt="0"/>
      <dgm:spPr/>
    </dgm:pt>
    <dgm:pt modelId="{9D746E89-D4E5-4E42-8A70-3ED2E50EE3DD}" type="pres">
      <dgm:prSet presAssocID="{2C6D2A7D-E499-4804-8994-CCAD407D1C2B}" presName="lastNode" presStyleLbl="node1" presStyleIdx="0" presStyleCnt="1">
        <dgm:presLayoutVars>
          <dgm:bulletEnabled val="true"/>
        </dgm:presLayoutVars>
      </dgm:prSet>
      <dgm:spPr/>
      <dgm:t>
        <a:bodyPr/>
        <a:lstStyle/>
        <a:p>
          <a:endParaRPr lang="zh-CN" altLang="en-US"/>
        </a:p>
      </dgm:t>
    </dgm:pt>
  </dgm:ptLst>
  <dgm:cxnLst>
    <dgm:cxn modelId="{51C2B854-9C38-49E1-BAEA-D17F377D9B22}" srcId="{2C6D2A7D-E499-4804-8994-CCAD407D1C2B}" destId="{08EB90F5-75D3-4FBE-AB43-A9568CAD6B59}" srcOrd="0" destOrd="0" parTransId="{4791B6A2-19F6-4375-878D-9CBAA4AF07DC}" sibTransId="{61581956-A9FA-4514-93FF-7E15FA37D820}"/>
    <dgm:cxn modelId="{319FAB32-90A2-47EA-B8FC-E22CE13A2827}" type="presOf" srcId="{2C6D2A7D-E499-4804-8994-CCAD407D1C2B}" destId="{CC8E4FE6-18B4-4DCA-B57B-728164013306}" srcOrd="0" destOrd="0" presId="urn:microsoft.com/office/officeart/2005/8/layout/equation2#2"/>
    <dgm:cxn modelId="{8F1B6095-07C4-429E-9949-6B585FD01541}" type="presOf" srcId="{08EB90F5-75D3-4FBE-AB43-A9568CAD6B59}" destId="{9D746E89-D4E5-4E42-8A70-3ED2E50EE3DD}" srcOrd="0" destOrd="0" presId="urn:microsoft.com/office/officeart/2005/8/layout/equation2#2"/>
    <dgm:cxn modelId="{62AD33F3-B2A0-4E25-83DE-CC84EF7E434B}" type="presParOf" srcId="{CC8E4FE6-18B4-4DCA-B57B-728164013306}" destId="{86A79E99-653D-4A29-973A-903D44B39B10}" srcOrd="0" destOrd="0" presId="urn:microsoft.com/office/officeart/2005/8/layout/equation2#2"/>
    <dgm:cxn modelId="{34013DB0-A98E-4FCA-8164-58E4CC6518E1}" type="presParOf" srcId="{CC8E4FE6-18B4-4DCA-B57B-728164013306}" destId="{9D746E89-D4E5-4E42-8A70-3ED2E50EE3DD}" srcOrd="1" destOrd="0" presId="urn:microsoft.com/office/officeart/2005/8/layout/equation2#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84306D-3A13-4336-BAD4-AD8DEB99799F}" type="doc">
      <dgm:prSet loTypeId="urn:microsoft.com/office/officeart/2005/8/layout/equation1" loCatId="process" qsTypeId="urn:microsoft.com/office/officeart/2005/8/quickstyle/simple1#16" qsCatId="simple" csTypeId="urn:microsoft.com/office/officeart/2005/8/colors/accent1_2#16" csCatId="accent1" phldr="true"/>
      <dgm:spPr/>
    </dgm:pt>
    <dgm:pt modelId="{45EA3E73-53C8-4595-B73C-433570A151C1}">
      <dgm:prSet/>
      <dgm:spPr/>
      <dgm:t>
        <a:bodyPr/>
        <a:lstStyle/>
        <a:p>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rgbClr val="FF0000"/>
              </a:solidFill>
              <a:latin typeface="仿宋" panose="02010609060101010101" charset="-122"/>
              <a:ea typeface="仿宋" panose="02010609060101010101" charset="-122"/>
            </a:rPr>
            <a:t>案例</a:t>
          </a:r>
          <a:r>
            <a:rPr lang="en-US" altLang="zh-CN" b="1" dirty="0" smtClean="0">
              <a:solidFill>
                <a:srgbClr val="FF0000"/>
              </a:solidFill>
              <a:latin typeface="仿宋" panose="02010609060101010101" charset="-122"/>
              <a:ea typeface="仿宋" panose="02010609060101010101" charset="-122"/>
            </a:rPr>
            <a:t>】</a:t>
          </a:r>
          <a:r>
            <a:rPr lang="zh-CN" altLang="en-US" b="1" dirty="0" smtClean="0">
              <a:solidFill>
                <a:srgbClr val="FF0000"/>
              </a:solidFill>
              <a:latin typeface="仿宋" panose="02010609060101010101" charset="-122"/>
              <a:ea typeface="仿宋" panose="02010609060101010101" charset="-122"/>
            </a:rPr>
            <a:t>一家净资产为</a:t>
          </a:r>
          <a:r>
            <a:rPr lang="en-US" altLang="zh-CN" b="1" dirty="0" smtClean="0">
              <a:solidFill>
                <a:srgbClr val="FF0000"/>
              </a:solidFill>
              <a:latin typeface="仿宋" panose="02010609060101010101" charset="-122"/>
              <a:ea typeface="仿宋" panose="02010609060101010101" charset="-122"/>
            </a:rPr>
            <a:t>5000</a:t>
          </a:r>
          <a:r>
            <a:rPr lang="zh-CN" altLang="en-US" b="1" dirty="0" smtClean="0">
              <a:solidFill>
                <a:srgbClr val="FF0000"/>
              </a:solidFill>
              <a:latin typeface="仿宋" panose="02010609060101010101" charset="-122"/>
              <a:ea typeface="仿宋" panose="02010609060101010101" charset="-122"/>
            </a:rPr>
            <a:t>万元的企业，若注册在内地，按目前规定，只能从海外融资</a:t>
          </a:r>
          <a:r>
            <a:rPr lang="en-US" altLang="zh-CN" b="1" dirty="0" smtClean="0">
              <a:solidFill>
                <a:srgbClr val="FF0000"/>
              </a:solidFill>
              <a:latin typeface="仿宋" panose="02010609060101010101" charset="-122"/>
              <a:ea typeface="仿宋" panose="02010609060101010101" charset="-122"/>
            </a:rPr>
            <a:t>2.5</a:t>
          </a:r>
          <a:r>
            <a:rPr lang="zh-CN" altLang="en-US" b="1" dirty="0" smtClean="0">
              <a:solidFill>
                <a:srgbClr val="FF0000"/>
              </a:solidFill>
              <a:latin typeface="仿宋" panose="02010609060101010101" charset="-122"/>
              <a:ea typeface="仿宋" panose="02010609060101010101" charset="-122"/>
            </a:rPr>
            <a:t>倍的资金即</a:t>
          </a:r>
          <a:r>
            <a:rPr lang="en-US" altLang="zh-CN" b="1" dirty="0" smtClean="0">
              <a:solidFill>
                <a:srgbClr val="FF0000"/>
              </a:solidFill>
              <a:latin typeface="仿宋" panose="02010609060101010101" charset="-122"/>
              <a:ea typeface="仿宋" panose="02010609060101010101" charset="-122"/>
            </a:rPr>
            <a:t>1.25</a:t>
          </a:r>
          <a:r>
            <a:rPr lang="zh-CN" altLang="en-US" b="1" dirty="0" smtClean="0">
              <a:solidFill>
                <a:srgbClr val="FF0000"/>
              </a:solidFill>
              <a:latin typeface="仿宋" panose="02010609060101010101" charset="-122"/>
              <a:ea typeface="仿宋" panose="02010609060101010101" charset="-122"/>
            </a:rPr>
            <a:t>亿元。若注册在海南，则可以从海外融更多的资金；参考今年初美国与中国的利率差，这家企业每增加等值人民币</a:t>
          </a:r>
          <a:r>
            <a:rPr lang="en-US" altLang="zh-CN" b="1" dirty="0" smtClean="0">
              <a:solidFill>
                <a:srgbClr val="FF0000"/>
              </a:solidFill>
              <a:latin typeface="仿宋" panose="02010609060101010101" charset="-122"/>
              <a:ea typeface="仿宋" panose="02010609060101010101" charset="-122"/>
            </a:rPr>
            <a:t>5000</a:t>
          </a:r>
          <a:r>
            <a:rPr lang="zh-CN" altLang="en-US" b="1" dirty="0" smtClean="0">
              <a:solidFill>
                <a:srgbClr val="FF0000"/>
              </a:solidFill>
              <a:latin typeface="仿宋" panose="02010609060101010101" charset="-122"/>
              <a:ea typeface="仿宋" panose="02010609060101010101" charset="-122"/>
            </a:rPr>
            <a:t>万元的美元融资，就能比人民币融资省节</a:t>
          </a:r>
          <a:r>
            <a:rPr lang="en-US" altLang="zh-CN" b="1" dirty="0" smtClean="0">
              <a:solidFill>
                <a:srgbClr val="FF0000"/>
              </a:solidFill>
              <a:latin typeface="仿宋" panose="02010609060101010101" charset="-122"/>
              <a:ea typeface="仿宋" panose="02010609060101010101" charset="-122"/>
            </a:rPr>
            <a:t>75</a:t>
          </a:r>
          <a:r>
            <a:rPr lang="zh-CN" altLang="en-US" b="1" dirty="0" smtClean="0">
              <a:solidFill>
                <a:srgbClr val="FF0000"/>
              </a:solidFill>
              <a:latin typeface="仿宋" panose="02010609060101010101" charset="-122"/>
              <a:ea typeface="仿宋" panose="02010609060101010101" charset="-122"/>
            </a:rPr>
            <a:t>万元的年均利息费用。</a:t>
          </a:r>
          <a:endParaRPr lang="zh-CN" altLang="en-US" b="1" dirty="0">
            <a:solidFill>
              <a:srgbClr val="FF0000"/>
            </a:solidFill>
            <a:latin typeface="仿宋" panose="02010609060101010101" charset="-122"/>
            <a:ea typeface="仿宋" panose="02010609060101010101" charset="-122"/>
          </a:endParaRPr>
        </a:p>
      </dgm:t>
    </dgm:pt>
    <dgm:pt modelId="{6B3EC7F4-1B77-4CA4-8569-1BA87C338992}" cxnId="{B96C89B3-5DF0-40BE-B41E-BA7FB1E733B9}" type="parTrans">
      <dgm:prSet/>
      <dgm:spPr/>
      <dgm:t>
        <a:bodyPr/>
        <a:lstStyle/>
        <a:p>
          <a:endParaRPr lang="zh-CN" altLang="en-US"/>
        </a:p>
      </dgm:t>
    </dgm:pt>
    <dgm:pt modelId="{9F779F18-4C2F-4667-A6C7-E032A017091B}" cxnId="{B96C89B3-5DF0-40BE-B41E-BA7FB1E733B9}" type="sibTrans">
      <dgm:prSet/>
      <dgm:spPr/>
      <dgm:t>
        <a:bodyPr/>
        <a:lstStyle/>
        <a:p>
          <a:endParaRPr lang="zh-CN" altLang="en-US"/>
        </a:p>
      </dgm:t>
    </dgm:pt>
    <dgm:pt modelId="{AD203F6C-AAC5-46A9-8069-CC7BF7C9103E}" type="pres">
      <dgm:prSet presAssocID="{ED84306D-3A13-4336-BAD4-AD8DEB99799F}" presName="linearFlow" presStyleCnt="0">
        <dgm:presLayoutVars>
          <dgm:dir/>
          <dgm:resizeHandles val="exact"/>
        </dgm:presLayoutVars>
      </dgm:prSet>
      <dgm:spPr/>
    </dgm:pt>
    <dgm:pt modelId="{7CA4F0E0-3AD3-47C6-A02E-AD061794B315}" type="pres">
      <dgm:prSet presAssocID="{45EA3E73-53C8-4595-B73C-433570A151C1}" presName="node" presStyleLbl="node1" presStyleIdx="0" presStyleCnt="1">
        <dgm:presLayoutVars>
          <dgm:bulletEnabled val="true"/>
        </dgm:presLayoutVars>
      </dgm:prSet>
      <dgm:spPr/>
      <dgm:t>
        <a:bodyPr/>
        <a:lstStyle/>
        <a:p>
          <a:endParaRPr lang="zh-CN" altLang="en-US"/>
        </a:p>
      </dgm:t>
    </dgm:pt>
  </dgm:ptLst>
  <dgm:cxnLst>
    <dgm:cxn modelId="{B96C89B3-5DF0-40BE-B41E-BA7FB1E733B9}" srcId="{ED84306D-3A13-4336-BAD4-AD8DEB99799F}" destId="{45EA3E73-53C8-4595-B73C-433570A151C1}" srcOrd="0" destOrd="0" parTransId="{6B3EC7F4-1B77-4CA4-8569-1BA87C338992}" sibTransId="{9F779F18-4C2F-4667-A6C7-E032A017091B}"/>
    <dgm:cxn modelId="{BBBE75B8-09BF-49CA-BECE-A4B0DD82077F}" type="presOf" srcId="{45EA3E73-53C8-4595-B73C-433570A151C1}" destId="{7CA4F0E0-3AD3-47C6-A02E-AD061794B315}" srcOrd="0" destOrd="0" presId="urn:microsoft.com/office/officeart/2005/8/layout/equation1"/>
    <dgm:cxn modelId="{2A5B99EA-E247-4801-B4B3-A697CC79721A}" type="presOf" srcId="{ED84306D-3A13-4336-BAD4-AD8DEB99799F}" destId="{AD203F6C-AAC5-46A9-8069-CC7BF7C9103E}" srcOrd="0" destOrd="0" presId="urn:microsoft.com/office/officeart/2005/8/layout/equation1"/>
    <dgm:cxn modelId="{98AF83FE-82E4-4750-8CDE-521DA8B4D5E4}" type="presParOf" srcId="{AD203F6C-AAC5-46A9-8069-CC7BF7C9103E}" destId="{7CA4F0E0-3AD3-47C6-A02E-AD061794B315}" srcOrd="0" destOrd="0" presId="urn:microsoft.com/office/officeart/2005/8/layout/equati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5D833-A3DC-4288-9AC4-D01BAD522B14}" type="doc">
      <dgm:prSet loTypeId="urn:microsoft.com/office/officeart/2005/8/layout/hProcess6" loCatId="process" qsTypeId="urn:microsoft.com/office/officeart/2005/8/quickstyle/simple1#5" qsCatId="simple" csTypeId="urn:microsoft.com/office/officeart/2005/8/colors/accent1_2#5" csCatId="accent1" phldr="true"/>
      <dgm:spPr/>
      <dgm:t>
        <a:bodyPr/>
        <a:lstStyle/>
        <a:p>
          <a:endParaRPr lang="zh-CN" altLang="en-US"/>
        </a:p>
      </dgm:t>
    </dgm:pt>
    <dgm:pt modelId="{3F65AF95-B573-4204-96A9-C3BD0DE5D391}">
      <dgm:prSet phldrT="[文本]"/>
      <dgm:spPr/>
      <dgm:t>
        <a:bodyPr/>
        <a:lstStyle/>
        <a:p>
          <a:r>
            <a:rPr lang="en-US" altLang="zh-CN" b="1" dirty="0" smtClean="0">
              <a:solidFill>
                <a:srgbClr val="FF0000"/>
              </a:solidFill>
              <a:latin typeface="黑体" panose="02010609060101010101" pitchFamily="49" charset="-122"/>
              <a:ea typeface="黑体" panose="02010609060101010101" pitchFamily="49" charset="-122"/>
            </a:rPr>
            <a:t>2025</a:t>
          </a:r>
          <a:endParaRPr lang="zh-CN" altLang="en-US" b="1" dirty="0">
            <a:solidFill>
              <a:srgbClr val="FF0000"/>
            </a:solidFill>
            <a:latin typeface="黑体" panose="02010609060101010101" pitchFamily="49" charset="-122"/>
            <a:ea typeface="黑体" panose="02010609060101010101" pitchFamily="49" charset="-122"/>
          </a:endParaRPr>
        </a:p>
      </dgm:t>
    </dgm:pt>
    <dgm:pt modelId="{0904A43E-3EF3-41EB-A98A-8EA3FC3A23EB}" cxnId="{A4482F5A-798E-4FF0-A38A-CAC314D628B5}" type="parTrans">
      <dgm:prSet/>
      <dgm:spPr/>
      <dgm:t>
        <a:bodyPr/>
        <a:lstStyle/>
        <a:p>
          <a:endParaRPr lang="zh-CN" altLang="en-US"/>
        </a:p>
      </dgm:t>
    </dgm:pt>
    <dgm:pt modelId="{44C5D90F-C6DF-4B17-9F7F-EC2CCEC74BE8}" cxnId="{A4482F5A-798E-4FF0-A38A-CAC314D628B5}" type="sibTrans">
      <dgm:prSet/>
      <dgm:spPr/>
      <dgm:t>
        <a:bodyPr/>
        <a:lstStyle/>
        <a:p>
          <a:endParaRPr lang="zh-CN" altLang="en-US"/>
        </a:p>
      </dgm:t>
    </dgm:pt>
    <dgm:pt modelId="{7CA8341D-B1F2-4B32-943D-47C5CD153E67}">
      <dgm:prSet phldrT="[文本]"/>
      <dgm:spPr/>
      <dgm:t>
        <a:bodyPr/>
        <a:lstStyle/>
        <a:p>
          <a:r>
            <a:rPr lang="zh-CN" altLang="en-US" b="1" dirty="0" smtClean="0">
              <a:solidFill>
                <a:schemeClr val="tx1"/>
              </a:solidFill>
              <a:latin typeface="楷体" panose="02010609060101010101" charset="-122"/>
              <a:ea typeface="楷体" panose="02010609060101010101" charset="-122"/>
            </a:rPr>
            <a:t>初步建立以贸易自由便利和投资自由便利为重点的自由贸易港政策制度体系。</a:t>
          </a:r>
          <a:endParaRPr lang="zh-CN" altLang="en-US" dirty="0"/>
        </a:p>
      </dgm:t>
    </dgm:pt>
    <dgm:pt modelId="{667405AB-A427-42B3-B48A-6B906D6A221F}" cxnId="{277C3BC7-2D56-47AC-97E5-34E6172AB59F}" type="parTrans">
      <dgm:prSet/>
      <dgm:spPr/>
      <dgm:t>
        <a:bodyPr/>
        <a:lstStyle/>
        <a:p>
          <a:endParaRPr lang="zh-CN" altLang="en-US"/>
        </a:p>
      </dgm:t>
    </dgm:pt>
    <dgm:pt modelId="{9E0C704B-929E-4014-9E75-76A77FEE3592}" cxnId="{277C3BC7-2D56-47AC-97E5-34E6172AB59F}" type="sibTrans">
      <dgm:prSet/>
      <dgm:spPr/>
      <dgm:t>
        <a:bodyPr/>
        <a:lstStyle/>
        <a:p>
          <a:endParaRPr lang="zh-CN" altLang="en-US"/>
        </a:p>
      </dgm:t>
    </dgm:pt>
    <dgm:pt modelId="{4FCD248F-3203-4327-A4CC-0FF1E0811F9B}">
      <dgm:prSet phldrT="[文本]"/>
      <dgm:spPr/>
      <dgm:t>
        <a:bodyPr/>
        <a:lstStyle/>
        <a:p>
          <a:r>
            <a:rPr lang="en-US" altLang="zh-CN" b="1" dirty="0" smtClean="0">
              <a:solidFill>
                <a:srgbClr val="FF0000"/>
              </a:solidFill>
              <a:latin typeface="黑体" panose="02010609060101010101" pitchFamily="49" charset="-122"/>
              <a:ea typeface="黑体" panose="02010609060101010101" pitchFamily="49" charset="-122"/>
            </a:rPr>
            <a:t>2035</a:t>
          </a:r>
          <a:endParaRPr lang="zh-CN" altLang="en-US" b="1" dirty="0" smtClean="0">
            <a:solidFill>
              <a:srgbClr val="FF0000"/>
            </a:solidFill>
            <a:latin typeface="黑体" panose="02010609060101010101" pitchFamily="49" charset="-122"/>
            <a:ea typeface="黑体" panose="02010609060101010101" pitchFamily="49" charset="-122"/>
          </a:endParaRPr>
        </a:p>
      </dgm:t>
    </dgm:pt>
    <dgm:pt modelId="{8EEBC616-D3A5-46CD-ABED-8216AE0A901F}" cxnId="{E642CAAA-1954-48E7-B1A9-030768122B19}" type="parTrans">
      <dgm:prSet/>
      <dgm:spPr/>
      <dgm:t>
        <a:bodyPr/>
        <a:lstStyle/>
        <a:p>
          <a:endParaRPr lang="zh-CN" altLang="en-US"/>
        </a:p>
      </dgm:t>
    </dgm:pt>
    <dgm:pt modelId="{ADB718F6-9DA5-4952-AC43-4BF4C26938F8}" cxnId="{E642CAAA-1954-48E7-B1A9-030768122B19}" type="sibTrans">
      <dgm:prSet/>
      <dgm:spPr/>
      <dgm:t>
        <a:bodyPr/>
        <a:lstStyle/>
        <a:p>
          <a:endParaRPr lang="zh-CN" altLang="en-US"/>
        </a:p>
      </dgm:t>
    </dgm:pt>
    <dgm:pt modelId="{A61F7823-A3CD-45A6-A0D1-44A82EF89716}">
      <dgm:prSet phldrT="[文本]"/>
      <dgm:spPr/>
      <dgm:t>
        <a:bodyPr/>
        <a:lstStyle/>
        <a:p>
          <a:r>
            <a:rPr lang="zh-CN" altLang="en-US" b="1" dirty="0" smtClean="0">
              <a:solidFill>
                <a:schemeClr val="tx1"/>
              </a:solidFill>
              <a:latin typeface="楷体" panose="02010609060101010101" charset="-122"/>
              <a:ea typeface="楷体" panose="02010609060101010101" charset="-122"/>
            </a:rPr>
            <a:t>成为我国开放型经济新高地。</a:t>
          </a:r>
          <a:endParaRPr lang="zh-CN" altLang="en-US" dirty="0"/>
        </a:p>
      </dgm:t>
    </dgm:pt>
    <dgm:pt modelId="{66583C82-E99B-486C-AD49-9D0429190052}" cxnId="{1D616759-43B0-4289-A61A-2B45C76E1122}" type="parTrans">
      <dgm:prSet/>
      <dgm:spPr/>
      <dgm:t>
        <a:bodyPr/>
        <a:lstStyle/>
        <a:p>
          <a:endParaRPr lang="zh-CN" altLang="en-US"/>
        </a:p>
      </dgm:t>
    </dgm:pt>
    <dgm:pt modelId="{6B5F8063-D4FB-4EB9-A574-26B116BBD7EA}" cxnId="{1D616759-43B0-4289-A61A-2B45C76E1122}" type="sibTrans">
      <dgm:prSet/>
      <dgm:spPr/>
      <dgm:t>
        <a:bodyPr/>
        <a:lstStyle/>
        <a:p>
          <a:endParaRPr lang="zh-CN" altLang="en-US"/>
        </a:p>
      </dgm:t>
    </dgm:pt>
    <dgm:pt modelId="{A4158B84-98DE-42A2-B2B1-B35B6DA34401}">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本世纪中叶</a:t>
          </a:r>
        </a:p>
      </dgm:t>
    </dgm:pt>
    <dgm:pt modelId="{925A633A-592A-4E95-9FB6-C5EE75088492}" cxnId="{81CEF6C5-06D5-4F34-8B79-7247610745AE}" type="parTrans">
      <dgm:prSet/>
      <dgm:spPr/>
      <dgm:t>
        <a:bodyPr/>
        <a:lstStyle/>
        <a:p>
          <a:endParaRPr lang="zh-CN" altLang="en-US"/>
        </a:p>
      </dgm:t>
    </dgm:pt>
    <dgm:pt modelId="{E07183A7-D91B-41F9-8C4F-3B09FC9F539A}" cxnId="{81CEF6C5-06D5-4F34-8B79-7247610745AE}" type="sibTrans">
      <dgm:prSet/>
      <dgm:spPr/>
      <dgm:t>
        <a:bodyPr/>
        <a:lstStyle/>
        <a:p>
          <a:endParaRPr lang="zh-CN" altLang="en-US"/>
        </a:p>
      </dgm:t>
    </dgm:pt>
    <dgm:pt modelId="{7F6AF3B3-189A-4066-9159-F4CF03D9BA7D}">
      <dgm:prSet phldrT="[文本]"/>
      <dgm:spPr/>
      <dgm:t>
        <a:bodyPr/>
        <a:lstStyle/>
        <a:p>
          <a:r>
            <a:rPr lang="zh-CN" altLang="en-US" b="1" dirty="0" smtClean="0">
              <a:solidFill>
                <a:schemeClr val="tx1"/>
              </a:solidFill>
              <a:latin typeface="楷体" panose="02010609060101010101" charset="-122"/>
              <a:ea typeface="楷体" panose="02010609060101010101" charset="-122"/>
            </a:rPr>
            <a:t>全面建成具有较强国际影响力的高水平自由贸易港。</a:t>
          </a:r>
          <a:endParaRPr lang="zh-CN" altLang="en-US" dirty="0"/>
        </a:p>
      </dgm:t>
    </dgm:pt>
    <dgm:pt modelId="{47D44919-87E4-41F5-B8ED-B4FBF802BE22}" cxnId="{9B65F5F6-8130-476C-91C3-D669106D5C22}" type="parTrans">
      <dgm:prSet/>
      <dgm:spPr/>
      <dgm:t>
        <a:bodyPr/>
        <a:lstStyle/>
        <a:p>
          <a:endParaRPr lang="zh-CN" altLang="en-US"/>
        </a:p>
      </dgm:t>
    </dgm:pt>
    <dgm:pt modelId="{4EF43B26-16B1-4D6E-9855-632280A56008}" cxnId="{9B65F5F6-8130-476C-91C3-D669106D5C22}" type="sibTrans">
      <dgm:prSet/>
      <dgm:spPr/>
      <dgm:t>
        <a:bodyPr/>
        <a:lstStyle/>
        <a:p>
          <a:endParaRPr lang="zh-CN" altLang="en-US"/>
        </a:p>
      </dgm:t>
    </dgm:pt>
    <dgm:pt modelId="{BD955032-F690-44AB-B6D9-AD62A12D3DF9}" type="pres">
      <dgm:prSet presAssocID="{86C5D833-A3DC-4288-9AC4-D01BAD522B14}" presName="theList" presStyleCnt="0">
        <dgm:presLayoutVars>
          <dgm:dir/>
          <dgm:animLvl val="lvl"/>
          <dgm:resizeHandles val="exact"/>
        </dgm:presLayoutVars>
      </dgm:prSet>
      <dgm:spPr/>
      <dgm:t>
        <a:bodyPr/>
        <a:lstStyle/>
        <a:p>
          <a:endParaRPr lang="zh-CN" altLang="en-US"/>
        </a:p>
      </dgm:t>
    </dgm:pt>
    <dgm:pt modelId="{CC98E809-F819-4009-BF5F-CBD1105973EA}" type="pres">
      <dgm:prSet presAssocID="{3F65AF95-B573-4204-96A9-C3BD0DE5D391}" presName="compNode" presStyleCnt="0"/>
      <dgm:spPr/>
    </dgm:pt>
    <dgm:pt modelId="{544A6EE6-56BA-4993-ABDB-EC4A0A3E75B4}" type="pres">
      <dgm:prSet presAssocID="{3F65AF95-B573-4204-96A9-C3BD0DE5D391}" presName="noGeometry" presStyleCnt="0"/>
      <dgm:spPr/>
    </dgm:pt>
    <dgm:pt modelId="{A2439003-98B8-45FA-85C3-05CBB3551A30}" type="pres">
      <dgm:prSet presAssocID="{3F65AF95-B573-4204-96A9-C3BD0DE5D391}" presName="childTextVisible" presStyleLbl="bgAccFollowNode1" presStyleIdx="0" presStyleCnt="3" custScaleY="176625">
        <dgm:presLayoutVars>
          <dgm:bulletEnabled val="true"/>
        </dgm:presLayoutVars>
      </dgm:prSet>
      <dgm:spPr/>
      <dgm:t>
        <a:bodyPr/>
        <a:lstStyle/>
        <a:p>
          <a:endParaRPr lang="zh-CN" altLang="en-US"/>
        </a:p>
      </dgm:t>
    </dgm:pt>
    <dgm:pt modelId="{69283393-690A-49C9-89C6-B3B1BAB276C4}" type="pres">
      <dgm:prSet presAssocID="{3F65AF95-B573-4204-96A9-C3BD0DE5D391}" presName="childTextHidden" presStyleLbl="bgAccFollowNode1" presStyleIdx="0" presStyleCnt="3"/>
      <dgm:spPr/>
      <dgm:t>
        <a:bodyPr/>
        <a:lstStyle/>
        <a:p>
          <a:endParaRPr lang="zh-CN" altLang="en-US"/>
        </a:p>
      </dgm:t>
    </dgm:pt>
    <dgm:pt modelId="{ECD4AEDA-1705-42CA-9C95-9A174AF30B61}" type="pres">
      <dgm:prSet presAssocID="{3F65AF95-B573-4204-96A9-C3BD0DE5D391}" presName="parentText" presStyleLbl="node1" presStyleIdx="0" presStyleCnt="3">
        <dgm:presLayoutVars>
          <dgm:chMax val="1"/>
          <dgm:bulletEnabled val="true"/>
        </dgm:presLayoutVars>
      </dgm:prSet>
      <dgm:spPr/>
      <dgm:t>
        <a:bodyPr/>
        <a:lstStyle/>
        <a:p>
          <a:endParaRPr lang="zh-CN" altLang="en-US"/>
        </a:p>
      </dgm:t>
    </dgm:pt>
    <dgm:pt modelId="{34411956-E58C-4B97-9814-E23079695D93}" type="pres">
      <dgm:prSet presAssocID="{3F65AF95-B573-4204-96A9-C3BD0DE5D391}" presName="aSpace" presStyleCnt="0"/>
      <dgm:spPr/>
    </dgm:pt>
    <dgm:pt modelId="{927BDAD1-45BB-4CF6-8B5B-D030D9A2C88E}" type="pres">
      <dgm:prSet presAssocID="{4FCD248F-3203-4327-A4CC-0FF1E0811F9B}" presName="compNode" presStyleCnt="0"/>
      <dgm:spPr/>
    </dgm:pt>
    <dgm:pt modelId="{C053343D-0098-46FA-8DEC-5336F52CDBA6}" type="pres">
      <dgm:prSet presAssocID="{4FCD248F-3203-4327-A4CC-0FF1E0811F9B}" presName="noGeometry" presStyleCnt="0"/>
      <dgm:spPr/>
    </dgm:pt>
    <dgm:pt modelId="{4D94BA56-2EBA-4918-BFF9-BB8CB3ACFAB6}" type="pres">
      <dgm:prSet presAssocID="{4FCD248F-3203-4327-A4CC-0FF1E0811F9B}" presName="childTextVisible" presStyleLbl="bgAccFollowNode1" presStyleIdx="1" presStyleCnt="3" custScaleY="176625">
        <dgm:presLayoutVars>
          <dgm:bulletEnabled val="true"/>
        </dgm:presLayoutVars>
      </dgm:prSet>
      <dgm:spPr/>
      <dgm:t>
        <a:bodyPr/>
        <a:lstStyle/>
        <a:p>
          <a:endParaRPr lang="zh-CN" altLang="en-US"/>
        </a:p>
      </dgm:t>
    </dgm:pt>
    <dgm:pt modelId="{2043636D-D0B1-4903-8431-D6ACFD542F47}" type="pres">
      <dgm:prSet presAssocID="{4FCD248F-3203-4327-A4CC-0FF1E0811F9B}" presName="childTextHidden" presStyleLbl="bgAccFollowNode1" presStyleIdx="1" presStyleCnt="3"/>
      <dgm:spPr/>
      <dgm:t>
        <a:bodyPr/>
        <a:lstStyle/>
        <a:p>
          <a:endParaRPr lang="zh-CN" altLang="en-US"/>
        </a:p>
      </dgm:t>
    </dgm:pt>
    <dgm:pt modelId="{7F1F43A4-6E78-4176-9A46-5A082753E4D2}" type="pres">
      <dgm:prSet presAssocID="{4FCD248F-3203-4327-A4CC-0FF1E0811F9B}" presName="parentText" presStyleLbl="node1" presStyleIdx="1" presStyleCnt="3">
        <dgm:presLayoutVars>
          <dgm:chMax val="1"/>
          <dgm:bulletEnabled val="true"/>
        </dgm:presLayoutVars>
      </dgm:prSet>
      <dgm:spPr/>
      <dgm:t>
        <a:bodyPr/>
        <a:lstStyle/>
        <a:p>
          <a:endParaRPr lang="zh-CN" altLang="en-US"/>
        </a:p>
      </dgm:t>
    </dgm:pt>
    <dgm:pt modelId="{5205BEB5-B56F-4700-9B0F-0B19712286C1}" type="pres">
      <dgm:prSet presAssocID="{4FCD248F-3203-4327-A4CC-0FF1E0811F9B}" presName="aSpace" presStyleCnt="0"/>
      <dgm:spPr/>
    </dgm:pt>
    <dgm:pt modelId="{FA22D4D3-34AF-4133-BD13-CDE60954837F}" type="pres">
      <dgm:prSet presAssocID="{A4158B84-98DE-42A2-B2B1-B35B6DA34401}" presName="compNode" presStyleCnt="0"/>
      <dgm:spPr/>
    </dgm:pt>
    <dgm:pt modelId="{96AED4A3-108B-429E-A85C-21A1BF146FB4}" type="pres">
      <dgm:prSet presAssocID="{A4158B84-98DE-42A2-B2B1-B35B6DA34401}" presName="noGeometry" presStyleCnt="0"/>
      <dgm:spPr/>
    </dgm:pt>
    <dgm:pt modelId="{F228D382-7F22-4F62-8C80-36F866D02C67}" type="pres">
      <dgm:prSet presAssocID="{A4158B84-98DE-42A2-B2B1-B35B6DA34401}" presName="childTextVisible" presStyleLbl="bgAccFollowNode1" presStyleIdx="2" presStyleCnt="3" custScaleY="169242">
        <dgm:presLayoutVars>
          <dgm:bulletEnabled val="true"/>
        </dgm:presLayoutVars>
      </dgm:prSet>
      <dgm:spPr/>
      <dgm:t>
        <a:bodyPr/>
        <a:lstStyle/>
        <a:p>
          <a:endParaRPr lang="zh-CN" altLang="en-US"/>
        </a:p>
      </dgm:t>
    </dgm:pt>
    <dgm:pt modelId="{2105C412-D6A7-4C19-AC6B-865F6895D33A}" type="pres">
      <dgm:prSet presAssocID="{A4158B84-98DE-42A2-B2B1-B35B6DA34401}" presName="childTextHidden" presStyleLbl="bgAccFollowNode1" presStyleIdx="2" presStyleCnt="3"/>
      <dgm:spPr/>
      <dgm:t>
        <a:bodyPr/>
        <a:lstStyle/>
        <a:p>
          <a:endParaRPr lang="zh-CN" altLang="en-US"/>
        </a:p>
      </dgm:t>
    </dgm:pt>
    <dgm:pt modelId="{DB855DF3-E5A4-4728-8515-015875D783E1}" type="pres">
      <dgm:prSet presAssocID="{A4158B84-98DE-42A2-B2B1-B35B6DA34401}" presName="parentText" presStyleLbl="node1" presStyleIdx="2" presStyleCnt="3">
        <dgm:presLayoutVars>
          <dgm:chMax val="1"/>
          <dgm:bulletEnabled val="true"/>
        </dgm:presLayoutVars>
      </dgm:prSet>
      <dgm:spPr/>
      <dgm:t>
        <a:bodyPr/>
        <a:lstStyle/>
        <a:p>
          <a:endParaRPr lang="zh-CN" altLang="en-US"/>
        </a:p>
      </dgm:t>
    </dgm:pt>
  </dgm:ptLst>
  <dgm:cxnLst>
    <dgm:cxn modelId="{82508CCF-58B4-4863-8136-737E9A1656AF}" type="presOf" srcId="{3F65AF95-B573-4204-96A9-C3BD0DE5D391}" destId="{ECD4AEDA-1705-42CA-9C95-9A174AF30B61}" srcOrd="0" destOrd="0" presId="urn:microsoft.com/office/officeart/2005/8/layout/hProcess6"/>
    <dgm:cxn modelId="{E642CAAA-1954-48E7-B1A9-030768122B19}" srcId="{86C5D833-A3DC-4288-9AC4-D01BAD522B14}" destId="{4FCD248F-3203-4327-A4CC-0FF1E0811F9B}" srcOrd="1" destOrd="0" parTransId="{8EEBC616-D3A5-46CD-ABED-8216AE0A901F}" sibTransId="{ADB718F6-9DA5-4952-AC43-4BF4C26938F8}"/>
    <dgm:cxn modelId="{A4692554-86BF-4D02-8041-F4F9EF58089A}" type="presOf" srcId="{7F6AF3B3-189A-4066-9159-F4CF03D9BA7D}" destId="{2105C412-D6A7-4C19-AC6B-865F6895D33A}" srcOrd="1" destOrd="0" presId="urn:microsoft.com/office/officeart/2005/8/layout/hProcess6"/>
    <dgm:cxn modelId="{1D616759-43B0-4289-A61A-2B45C76E1122}" srcId="{4FCD248F-3203-4327-A4CC-0FF1E0811F9B}" destId="{A61F7823-A3CD-45A6-A0D1-44A82EF89716}" srcOrd="0" destOrd="0" parTransId="{66583C82-E99B-486C-AD49-9D0429190052}" sibTransId="{6B5F8063-D4FB-4EB9-A574-26B116BBD7EA}"/>
    <dgm:cxn modelId="{FBD9E7BE-8997-4370-9E12-E9061513F95C}" type="presOf" srcId="{A4158B84-98DE-42A2-B2B1-B35B6DA34401}" destId="{DB855DF3-E5A4-4728-8515-015875D783E1}" srcOrd="0" destOrd="0" presId="urn:microsoft.com/office/officeart/2005/8/layout/hProcess6"/>
    <dgm:cxn modelId="{A4482F5A-798E-4FF0-A38A-CAC314D628B5}" srcId="{86C5D833-A3DC-4288-9AC4-D01BAD522B14}" destId="{3F65AF95-B573-4204-96A9-C3BD0DE5D391}" srcOrd="0" destOrd="0" parTransId="{0904A43E-3EF3-41EB-A98A-8EA3FC3A23EB}" sibTransId="{44C5D90F-C6DF-4B17-9F7F-EC2CCEC74BE8}"/>
    <dgm:cxn modelId="{8206C9A3-454C-451C-BCE2-4E30946CB81F}" type="presOf" srcId="{7F6AF3B3-189A-4066-9159-F4CF03D9BA7D}" destId="{F228D382-7F22-4F62-8C80-36F866D02C67}" srcOrd="0" destOrd="0" presId="urn:microsoft.com/office/officeart/2005/8/layout/hProcess6"/>
    <dgm:cxn modelId="{EF3702B8-5985-48BC-9EF0-9BCEB040F4D0}" type="presOf" srcId="{A61F7823-A3CD-45A6-A0D1-44A82EF89716}" destId="{4D94BA56-2EBA-4918-BFF9-BB8CB3ACFAB6}" srcOrd="0" destOrd="0" presId="urn:microsoft.com/office/officeart/2005/8/layout/hProcess6"/>
    <dgm:cxn modelId="{0ED08E01-5350-4A1F-8D55-CB583E29A4FB}" type="presOf" srcId="{A61F7823-A3CD-45A6-A0D1-44A82EF89716}" destId="{2043636D-D0B1-4903-8431-D6ACFD542F47}" srcOrd="1" destOrd="0" presId="urn:microsoft.com/office/officeart/2005/8/layout/hProcess6"/>
    <dgm:cxn modelId="{B4404B22-4367-4E03-A364-2984884E5B5F}" type="presOf" srcId="{4FCD248F-3203-4327-A4CC-0FF1E0811F9B}" destId="{7F1F43A4-6E78-4176-9A46-5A082753E4D2}" srcOrd="0" destOrd="0" presId="urn:microsoft.com/office/officeart/2005/8/layout/hProcess6"/>
    <dgm:cxn modelId="{10788D58-0543-4FE9-9FDF-2385AC6C26A2}" type="presOf" srcId="{7CA8341D-B1F2-4B32-943D-47C5CD153E67}" destId="{69283393-690A-49C9-89C6-B3B1BAB276C4}" srcOrd="1" destOrd="0" presId="urn:microsoft.com/office/officeart/2005/8/layout/hProcess6"/>
    <dgm:cxn modelId="{C11C49D3-7C2D-4C73-AC20-0E16563F6B54}" type="presOf" srcId="{86C5D833-A3DC-4288-9AC4-D01BAD522B14}" destId="{BD955032-F690-44AB-B6D9-AD62A12D3DF9}" srcOrd="0" destOrd="0" presId="urn:microsoft.com/office/officeart/2005/8/layout/hProcess6"/>
    <dgm:cxn modelId="{9B65F5F6-8130-476C-91C3-D669106D5C22}" srcId="{A4158B84-98DE-42A2-B2B1-B35B6DA34401}" destId="{7F6AF3B3-189A-4066-9159-F4CF03D9BA7D}" srcOrd="0" destOrd="0" parTransId="{47D44919-87E4-41F5-B8ED-B4FBF802BE22}" sibTransId="{4EF43B26-16B1-4D6E-9855-632280A56008}"/>
    <dgm:cxn modelId="{81CEF6C5-06D5-4F34-8B79-7247610745AE}" srcId="{86C5D833-A3DC-4288-9AC4-D01BAD522B14}" destId="{A4158B84-98DE-42A2-B2B1-B35B6DA34401}" srcOrd="2" destOrd="0" parTransId="{925A633A-592A-4E95-9FB6-C5EE75088492}" sibTransId="{E07183A7-D91B-41F9-8C4F-3B09FC9F539A}"/>
    <dgm:cxn modelId="{CB6FAC20-03CD-4D76-8EAA-934CDED83EB6}" type="presOf" srcId="{7CA8341D-B1F2-4B32-943D-47C5CD153E67}" destId="{A2439003-98B8-45FA-85C3-05CBB3551A30}" srcOrd="0" destOrd="0" presId="urn:microsoft.com/office/officeart/2005/8/layout/hProcess6"/>
    <dgm:cxn modelId="{277C3BC7-2D56-47AC-97E5-34E6172AB59F}" srcId="{3F65AF95-B573-4204-96A9-C3BD0DE5D391}" destId="{7CA8341D-B1F2-4B32-943D-47C5CD153E67}" srcOrd="0" destOrd="0" parTransId="{667405AB-A427-42B3-B48A-6B906D6A221F}" sibTransId="{9E0C704B-929E-4014-9E75-76A77FEE3592}"/>
    <dgm:cxn modelId="{A7A1F00F-49D9-445E-AB3F-33677E6E6E41}" type="presParOf" srcId="{BD955032-F690-44AB-B6D9-AD62A12D3DF9}" destId="{CC98E809-F819-4009-BF5F-CBD1105973EA}" srcOrd="0" destOrd="0" presId="urn:microsoft.com/office/officeart/2005/8/layout/hProcess6"/>
    <dgm:cxn modelId="{FA0691B1-320F-4573-AD16-28D7EC312061}" type="presParOf" srcId="{CC98E809-F819-4009-BF5F-CBD1105973EA}" destId="{544A6EE6-56BA-4993-ABDB-EC4A0A3E75B4}" srcOrd="0" destOrd="0" presId="urn:microsoft.com/office/officeart/2005/8/layout/hProcess6"/>
    <dgm:cxn modelId="{12BEE904-3FDE-4D11-BE94-6445470A550C}" type="presParOf" srcId="{CC98E809-F819-4009-BF5F-CBD1105973EA}" destId="{A2439003-98B8-45FA-85C3-05CBB3551A30}" srcOrd="1" destOrd="0" presId="urn:microsoft.com/office/officeart/2005/8/layout/hProcess6"/>
    <dgm:cxn modelId="{2C388D6A-7192-46B7-ACAA-0CDDE6636F38}" type="presParOf" srcId="{CC98E809-F819-4009-BF5F-CBD1105973EA}" destId="{69283393-690A-49C9-89C6-B3B1BAB276C4}" srcOrd="2" destOrd="0" presId="urn:microsoft.com/office/officeart/2005/8/layout/hProcess6"/>
    <dgm:cxn modelId="{14D1A385-EA05-4AF9-B31D-BA092112BB87}" type="presParOf" srcId="{CC98E809-F819-4009-BF5F-CBD1105973EA}" destId="{ECD4AEDA-1705-42CA-9C95-9A174AF30B61}" srcOrd="3" destOrd="0" presId="urn:microsoft.com/office/officeart/2005/8/layout/hProcess6"/>
    <dgm:cxn modelId="{116D2F49-E87C-46C0-A370-B754FE9D6A4B}" type="presParOf" srcId="{BD955032-F690-44AB-B6D9-AD62A12D3DF9}" destId="{34411956-E58C-4B97-9814-E23079695D93}" srcOrd="1" destOrd="0" presId="urn:microsoft.com/office/officeart/2005/8/layout/hProcess6"/>
    <dgm:cxn modelId="{C92F15D2-D833-4120-BBF2-6B42A47BE3EE}" type="presParOf" srcId="{BD955032-F690-44AB-B6D9-AD62A12D3DF9}" destId="{927BDAD1-45BB-4CF6-8B5B-D030D9A2C88E}" srcOrd="2" destOrd="0" presId="urn:microsoft.com/office/officeart/2005/8/layout/hProcess6"/>
    <dgm:cxn modelId="{C4D7F4BE-E486-4C65-A1EA-DA7ACDFEB997}" type="presParOf" srcId="{927BDAD1-45BB-4CF6-8B5B-D030D9A2C88E}" destId="{C053343D-0098-46FA-8DEC-5336F52CDBA6}" srcOrd="0" destOrd="0" presId="urn:microsoft.com/office/officeart/2005/8/layout/hProcess6"/>
    <dgm:cxn modelId="{7BBA7960-2EDF-476B-ACBB-2F27A71D56AC}" type="presParOf" srcId="{927BDAD1-45BB-4CF6-8B5B-D030D9A2C88E}" destId="{4D94BA56-2EBA-4918-BFF9-BB8CB3ACFAB6}" srcOrd="1" destOrd="0" presId="urn:microsoft.com/office/officeart/2005/8/layout/hProcess6"/>
    <dgm:cxn modelId="{B6CE0506-17BB-4209-B5BB-6EE2D4CD9AD9}" type="presParOf" srcId="{927BDAD1-45BB-4CF6-8B5B-D030D9A2C88E}" destId="{2043636D-D0B1-4903-8431-D6ACFD542F47}" srcOrd="2" destOrd="0" presId="urn:microsoft.com/office/officeart/2005/8/layout/hProcess6"/>
    <dgm:cxn modelId="{F98838E1-21CE-4989-A615-04EE52D001C1}" type="presParOf" srcId="{927BDAD1-45BB-4CF6-8B5B-D030D9A2C88E}" destId="{7F1F43A4-6E78-4176-9A46-5A082753E4D2}" srcOrd="3" destOrd="0" presId="urn:microsoft.com/office/officeart/2005/8/layout/hProcess6"/>
    <dgm:cxn modelId="{EEA052E2-A81B-4042-A648-3932FAB61D12}" type="presParOf" srcId="{BD955032-F690-44AB-B6D9-AD62A12D3DF9}" destId="{5205BEB5-B56F-4700-9B0F-0B19712286C1}" srcOrd="3" destOrd="0" presId="urn:microsoft.com/office/officeart/2005/8/layout/hProcess6"/>
    <dgm:cxn modelId="{52F28ED2-CC6E-4407-ACD5-A09FE62DF5D4}" type="presParOf" srcId="{BD955032-F690-44AB-B6D9-AD62A12D3DF9}" destId="{FA22D4D3-34AF-4133-BD13-CDE60954837F}" srcOrd="4" destOrd="0" presId="urn:microsoft.com/office/officeart/2005/8/layout/hProcess6"/>
    <dgm:cxn modelId="{6EA38A00-5C1B-42F4-9BF5-085E422D7C93}" type="presParOf" srcId="{FA22D4D3-34AF-4133-BD13-CDE60954837F}" destId="{96AED4A3-108B-429E-A85C-21A1BF146FB4}" srcOrd="0" destOrd="0" presId="urn:microsoft.com/office/officeart/2005/8/layout/hProcess6"/>
    <dgm:cxn modelId="{10B63321-429B-4132-921F-84A3F0793090}" type="presParOf" srcId="{FA22D4D3-34AF-4133-BD13-CDE60954837F}" destId="{F228D382-7F22-4F62-8C80-36F866D02C67}" srcOrd="1" destOrd="0" presId="urn:microsoft.com/office/officeart/2005/8/layout/hProcess6"/>
    <dgm:cxn modelId="{3728F9E1-43F7-415D-A23E-C8EAD8473F13}" type="presParOf" srcId="{FA22D4D3-34AF-4133-BD13-CDE60954837F}" destId="{2105C412-D6A7-4C19-AC6B-865F6895D33A}" srcOrd="2" destOrd="0" presId="urn:microsoft.com/office/officeart/2005/8/layout/hProcess6"/>
    <dgm:cxn modelId="{E0DAA623-DB8B-4E01-AF86-9C6A8D5AD469}" type="presParOf" srcId="{FA22D4D3-34AF-4133-BD13-CDE60954837F}" destId="{DB855DF3-E5A4-4728-8515-015875D783E1}" srcOrd="3" destOrd="0" presId="urn:microsoft.com/office/officeart/2005/8/layout/hProcess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9A19F4-9049-4362-A8AE-4C50B2929AEE}" type="doc">
      <dgm:prSet loTypeId="urn:microsoft.com/office/officeart/2005/8/layout/hList7#1" loCatId="process" qsTypeId="urn:microsoft.com/office/officeart/2005/8/quickstyle/simple1#7" qsCatId="simple" csTypeId="urn:microsoft.com/office/officeart/2005/8/colors/accent1_2#7" csCatId="accent1" phldr="true"/>
      <dgm:spPr/>
    </dgm:pt>
    <dgm:pt modelId="{717D31B2-AA93-492E-BB7C-4939C50E4CA6}">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（一）零关税（货物贸易自由）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BE7292BE-BB19-4361-83EC-5C8A9D407082}" cxnId="{A2EC9B94-89E6-405B-BD7D-D25F1AB640D4}" type="parTrans">
      <dgm:prSet/>
      <dgm:spPr/>
    </dgm:pt>
    <dgm:pt modelId="{7099B3C9-F09D-47A5-A342-D4C8488B9B71}" cxnId="{A2EC9B94-89E6-405B-BD7D-D25F1AB640D4}" type="sibTrans">
      <dgm:prSet/>
      <dgm:spPr/>
    </dgm:pt>
    <dgm:pt modelId="{B542A51C-302E-415C-9916-30329A047492}">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（二）低税率</a:t>
          </a:r>
          <a:endParaRPr lang="zh-CN" altLang="en-US" b="1" dirty="0">
            <a:solidFill>
              <a:srgbClr val="FF0000"/>
            </a:solidFill>
            <a:latin typeface="黑体" panose="02010609060101010101" pitchFamily="49" charset="-122"/>
            <a:ea typeface="黑体" panose="02010609060101010101" pitchFamily="49" charset="-122"/>
          </a:endParaRPr>
        </a:p>
      </dgm:t>
    </dgm:pt>
    <dgm:pt modelId="{0B7350C3-30E7-46F3-8907-997ADF57898B}" cxnId="{7FA921FB-8E73-4B65-A502-AD900612CC0A}" type="parTrans">
      <dgm:prSet/>
      <dgm:spPr/>
    </dgm:pt>
    <dgm:pt modelId="{C5BFA240-CB05-42F7-BCD6-D478DF7B87D0}" cxnId="{7FA921FB-8E73-4B65-A502-AD900612CC0A}" type="sibTrans">
      <dgm:prSet/>
      <dgm:spPr/>
    </dgm:pt>
    <dgm:pt modelId="{C2CDC491-8520-46B8-A235-3B3C8105B187}">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（三）简税制</a:t>
          </a:r>
          <a:endParaRPr lang="zh-CN" altLang="en-US" b="1" dirty="0">
            <a:solidFill>
              <a:srgbClr val="FF0000"/>
            </a:solidFill>
            <a:latin typeface="黑体" panose="02010609060101010101" pitchFamily="49" charset="-122"/>
            <a:ea typeface="黑体" panose="02010609060101010101" pitchFamily="49" charset="-122"/>
          </a:endParaRPr>
        </a:p>
      </dgm:t>
    </dgm:pt>
    <dgm:pt modelId="{DE2800B4-0B22-44CB-B0C2-0402CF7FC9F9}" cxnId="{9FE50A7F-68E0-46ED-AF5B-4B7A30095567}" type="parTrans">
      <dgm:prSet/>
      <dgm:spPr/>
    </dgm:pt>
    <dgm:pt modelId="{104B3EEA-1C1E-46BE-AAF0-3AED8F279CCE}" cxnId="{9FE50A7F-68E0-46ED-AF5B-4B7A30095567}" type="sibTrans">
      <dgm:prSet/>
      <dgm:spPr/>
    </dgm:pt>
    <dgm:pt modelId="{95641410-92D3-4173-BE4C-DCFDBA53E232}">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（四）服务贸易自由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82F4CC17-E041-4450-9810-900BC83AAF12}" cxnId="{F9B3FD60-A7F2-4E72-A65D-C26B34399F7F}" type="parTrans">
      <dgm:prSet/>
      <dgm:spPr/>
    </dgm:pt>
    <dgm:pt modelId="{07C3A6C6-FF84-45E5-AB3C-29C15CD0ACE4}" cxnId="{F9B3FD60-A7F2-4E72-A65D-C26B34399F7F}" type="sibTrans">
      <dgm:prSet/>
      <dgm:spPr/>
    </dgm:pt>
    <dgm:pt modelId="{3050CD99-8DBE-4030-BEDB-3D0D93022556}">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（五）投资自由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47185DB5-DABA-45BB-A8CB-06F14DF4EB99}" cxnId="{C2D75B2A-F157-4B18-8C4E-DE0A7FE30856}" type="parTrans">
      <dgm:prSet/>
      <dgm:spPr/>
    </dgm:pt>
    <dgm:pt modelId="{1F7B45BC-ED0E-4158-85DC-CAE9FF390D92}" cxnId="{C2D75B2A-F157-4B18-8C4E-DE0A7FE30856}" type="sibTrans">
      <dgm:prSet/>
      <dgm:spPr/>
    </dgm:pt>
    <dgm:pt modelId="{E9743B56-E17C-455B-9FA2-1E476DF5F8D6}">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（六）资金进出自由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BADA870D-D769-426D-BFF2-EB2A8BA44417}" cxnId="{A348A527-003C-40E6-969C-D0489C078524}" type="parTrans">
      <dgm:prSet/>
      <dgm:spPr/>
    </dgm:pt>
    <dgm:pt modelId="{35F8516D-0E3E-4501-B180-4A7BEDD97321}" cxnId="{A348A527-003C-40E6-969C-D0489C078524}" type="sibTrans">
      <dgm:prSet/>
      <dgm:spPr/>
    </dgm:pt>
    <dgm:pt modelId="{B7213CF3-9540-4D4B-BF58-96ACEF0E9AB7}">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（七）人员出入境自由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3DFF7346-4A3E-4F60-A5EE-E351158EBA7C}" cxnId="{6FB9B234-61B9-47A5-92A2-642D3481D13F}" type="parTrans">
      <dgm:prSet/>
      <dgm:spPr/>
    </dgm:pt>
    <dgm:pt modelId="{74A46BF2-33D6-47D1-8A5A-F0CDF1BB7FDF}" cxnId="{6FB9B234-61B9-47A5-92A2-642D3481D13F}" type="sibTrans">
      <dgm:prSet/>
      <dgm:spPr/>
    </dgm:pt>
    <dgm:pt modelId="{655684AC-FA36-4DB6-9514-39DC7350752A}">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（八）运输往来自由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2C689D25-4921-4F10-853F-3D51E29FE30F}" cxnId="{4D317454-BFF6-45DD-BBAB-4AF52B695B97}" type="parTrans">
      <dgm:prSet/>
      <dgm:spPr/>
    </dgm:pt>
    <dgm:pt modelId="{F2604FEF-B712-45B9-B0A0-9FC6247B6322}" cxnId="{4D317454-BFF6-45DD-BBAB-4AF52B695B97}" type="sibTrans">
      <dgm:prSet/>
      <dgm:spPr/>
    </dgm:pt>
    <dgm:pt modelId="{2EBDBF62-CC38-48C5-840F-54EF44135BBA}">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（九）数据安全有序流动自由</a:t>
          </a:r>
          <a:endParaRPr lang="zh-CN" altLang="en-US" b="1" dirty="0">
            <a:solidFill>
              <a:srgbClr val="FF0000"/>
            </a:solidFill>
            <a:latin typeface="黑体" panose="02010609060101010101" pitchFamily="49" charset="-122"/>
            <a:ea typeface="黑体" panose="02010609060101010101" pitchFamily="49" charset="-122"/>
          </a:endParaRPr>
        </a:p>
      </dgm:t>
    </dgm:pt>
    <dgm:pt modelId="{0F66DFA3-41B6-458D-B72F-8D630D3A55C1}" cxnId="{32D6C962-EEB2-480E-BA0C-BA5CE76738F3}" type="parTrans">
      <dgm:prSet/>
      <dgm:spPr/>
    </dgm:pt>
    <dgm:pt modelId="{6C2FFA14-0AA3-41C0-BFDD-534107BBAE32}" cxnId="{32D6C962-EEB2-480E-BA0C-BA5CE76738F3}" type="sibTrans">
      <dgm:prSet/>
      <dgm:spPr/>
    </dgm:pt>
    <dgm:pt modelId="{B4529DB2-E8A3-47ED-B77C-1B1B2148091B}">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（十）风险防控</a:t>
          </a:r>
          <a:endParaRPr lang="zh-CN" altLang="en-US" b="1" dirty="0">
            <a:solidFill>
              <a:srgbClr val="FF0000"/>
            </a:solidFill>
            <a:latin typeface="黑体" panose="02010609060101010101" pitchFamily="49" charset="-122"/>
            <a:ea typeface="黑体" panose="02010609060101010101" pitchFamily="49" charset="-122"/>
          </a:endParaRPr>
        </a:p>
      </dgm:t>
    </dgm:pt>
    <dgm:pt modelId="{44228715-9B74-40C7-9F84-5FA84939608C}" cxnId="{1E6A55BB-35FA-4E9B-8B20-F000DE41BDA4}" type="parTrans">
      <dgm:prSet/>
      <dgm:spPr/>
    </dgm:pt>
    <dgm:pt modelId="{5D9955DC-C788-479C-ABD1-29FD25DC09B2}" cxnId="{1E6A55BB-35FA-4E9B-8B20-F000DE41BDA4}" type="sibTrans">
      <dgm:prSet/>
      <dgm:spPr/>
    </dgm:pt>
    <dgm:pt modelId="{06320093-84FA-4A5A-BB51-71E2508CD32B}">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（十一）法治保障</a:t>
          </a:r>
          <a:endParaRPr lang="zh-CN" altLang="en-US" b="1" dirty="0">
            <a:solidFill>
              <a:srgbClr val="FF0000"/>
            </a:solidFill>
            <a:latin typeface="黑体" panose="02010609060101010101" pitchFamily="49" charset="-122"/>
            <a:ea typeface="黑体" panose="02010609060101010101" pitchFamily="49" charset="-122"/>
          </a:endParaRPr>
        </a:p>
      </dgm:t>
    </dgm:pt>
    <dgm:pt modelId="{985A5091-9403-4506-BC5D-D4AA81E755FE}" cxnId="{CD3B6DB9-7200-4F9D-A7F7-DD92D21C2F0D}" type="parTrans">
      <dgm:prSet/>
      <dgm:spPr/>
    </dgm:pt>
    <dgm:pt modelId="{4D51EA31-4AF3-4501-9389-0C516CBF951A}" cxnId="{CD3B6DB9-7200-4F9D-A7F7-DD92D21C2F0D}" type="sibTrans">
      <dgm:prSet/>
      <dgm:spPr/>
    </dgm:pt>
    <dgm:pt modelId="{6CB0477D-D373-4273-B032-2B7F36249223}" type="pres">
      <dgm:prSet presAssocID="{4B9A19F4-9049-4362-A8AE-4C50B2929AEE}" presName="Name0" presStyleCnt="0">
        <dgm:presLayoutVars>
          <dgm:dir/>
          <dgm:resizeHandles val="exact"/>
        </dgm:presLayoutVars>
      </dgm:prSet>
      <dgm:spPr/>
    </dgm:pt>
    <dgm:pt modelId="{D91EAA79-B5B1-4803-9F6C-EF4FB27B1976}" type="pres">
      <dgm:prSet presAssocID="{4B9A19F4-9049-4362-A8AE-4C50B2929AEE}" presName="fgShape" presStyleLbl="fgShp" presStyleIdx="0" presStyleCnt="1"/>
      <dgm:spPr/>
    </dgm:pt>
    <dgm:pt modelId="{DFC1C88C-FC0C-4351-BBF8-C90EB4D85960}" type="pres">
      <dgm:prSet presAssocID="{4B9A19F4-9049-4362-A8AE-4C50B2929AEE}" presName="linComp" presStyleCnt="0"/>
      <dgm:spPr/>
    </dgm:pt>
    <dgm:pt modelId="{750F2731-5918-4E4B-AE5D-F47BBCFF010E}" type="pres">
      <dgm:prSet presAssocID="{717D31B2-AA93-492E-BB7C-4939C50E4CA6}" presName="compNode" presStyleCnt="0"/>
      <dgm:spPr/>
    </dgm:pt>
    <dgm:pt modelId="{F1981529-63C2-44C0-B35F-32CD0BFD14C0}" type="pres">
      <dgm:prSet presAssocID="{717D31B2-AA93-492E-BB7C-4939C50E4CA6}" presName="bkgdShape" presStyleLbl="node1" presStyleIdx="0" presStyleCnt="11"/>
      <dgm:spPr/>
      <dgm:t>
        <a:bodyPr/>
        <a:lstStyle/>
        <a:p>
          <a:endParaRPr lang="zh-CN" altLang="en-US"/>
        </a:p>
      </dgm:t>
    </dgm:pt>
    <dgm:pt modelId="{B64A6902-1D26-4D6D-B467-86D7CFC5EA9C}" type="pres">
      <dgm:prSet presAssocID="{717D31B2-AA93-492E-BB7C-4939C50E4CA6}" presName="nodeTx" presStyleLbl="node1" presStyleIdx="0" presStyleCnt="11">
        <dgm:presLayoutVars>
          <dgm:bulletEnabled val="true"/>
        </dgm:presLayoutVars>
      </dgm:prSet>
      <dgm:spPr/>
      <dgm:t>
        <a:bodyPr/>
        <a:lstStyle/>
        <a:p>
          <a:endParaRPr lang="zh-CN" altLang="en-US"/>
        </a:p>
      </dgm:t>
    </dgm:pt>
    <dgm:pt modelId="{B86EAA99-604B-4064-9D0D-94529F35127F}" type="pres">
      <dgm:prSet presAssocID="{717D31B2-AA93-492E-BB7C-4939C50E4CA6}" presName="invisiNode" presStyleLbl="node1" presStyleIdx="0" presStyleCnt="11"/>
      <dgm:spPr/>
    </dgm:pt>
    <dgm:pt modelId="{55C221FC-8D1F-4B6E-B12C-DEE6810AE548}" type="pres">
      <dgm:prSet presAssocID="{717D31B2-AA93-492E-BB7C-4939C50E4CA6}" presName="imagNode" presStyleLbl="fgImgPlace1" presStyleIdx="0" presStyleCnt="11" custScaleY="59248"/>
      <dgm:spPr>
        <a:blipFill rotWithShape="false">
          <a:blip xmlns:r="http://schemas.openxmlformats.org/officeDocument/2006/relationships" r:embed="rId1"/>
          <a:stretch>
            <a:fillRect/>
          </a:stretch>
        </a:blipFill>
      </dgm:spPr>
    </dgm:pt>
    <dgm:pt modelId="{2EF244C2-D258-4712-8B70-A3F61F6AE196}" type="pres">
      <dgm:prSet presAssocID="{7099B3C9-F09D-47A5-A342-D4C8488B9B71}" presName="sibTrans" presStyleLbl="sibTrans2D1" presStyleIdx="0" presStyleCnt="0"/>
      <dgm:spPr/>
    </dgm:pt>
    <dgm:pt modelId="{E2596A36-5B82-421B-8348-8D7AB6D3E4C8}" type="pres">
      <dgm:prSet presAssocID="{B542A51C-302E-415C-9916-30329A047492}" presName="compNode" presStyleCnt="0"/>
      <dgm:spPr/>
    </dgm:pt>
    <dgm:pt modelId="{5FA16735-3A7E-4FEE-BF92-0289BF971077}" type="pres">
      <dgm:prSet presAssocID="{B542A51C-302E-415C-9916-30329A047492}" presName="bkgdShape" presStyleLbl="node1" presStyleIdx="1" presStyleCnt="11"/>
      <dgm:spPr/>
      <dgm:t>
        <a:bodyPr/>
        <a:lstStyle/>
        <a:p>
          <a:endParaRPr lang="zh-CN" altLang="en-US"/>
        </a:p>
      </dgm:t>
    </dgm:pt>
    <dgm:pt modelId="{C0FBC316-A156-4917-A9BE-7BE7B518F690}" type="pres">
      <dgm:prSet presAssocID="{B542A51C-302E-415C-9916-30329A047492}" presName="nodeTx" presStyleLbl="node1" presStyleIdx="1" presStyleCnt="11">
        <dgm:presLayoutVars>
          <dgm:bulletEnabled val="true"/>
        </dgm:presLayoutVars>
      </dgm:prSet>
      <dgm:spPr/>
      <dgm:t>
        <a:bodyPr/>
        <a:lstStyle/>
        <a:p>
          <a:endParaRPr lang="zh-CN" altLang="en-US"/>
        </a:p>
      </dgm:t>
    </dgm:pt>
    <dgm:pt modelId="{A2785C9A-6E60-43B7-88B4-31943E6FF49D}" type="pres">
      <dgm:prSet presAssocID="{B542A51C-302E-415C-9916-30329A047492}" presName="invisiNode" presStyleLbl="node1" presStyleIdx="1" presStyleCnt="11"/>
      <dgm:spPr/>
    </dgm:pt>
    <dgm:pt modelId="{1248EB6E-CAB9-4371-BFC9-22BC91E5477B}" type="pres">
      <dgm:prSet presAssocID="{B542A51C-302E-415C-9916-30329A047492}" presName="imagNode" presStyleLbl="fgImgPlace1" presStyleIdx="1" presStyleCnt="11" custScaleY="59249"/>
      <dgm:spPr>
        <a:blipFill rotWithShape="false">
          <a:blip xmlns:r="http://schemas.openxmlformats.org/officeDocument/2006/relationships" r:embed="rId1"/>
          <a:stretch>
            <a:fillRect/>
          </a:stretch>
        </a:blipFill>
      </dgm:spPr>
    </dgm:pt>
    <dgm:pt modelId="{6BE36A49-CDA8-41E0-B06C-6B448B952890}" type="pres">
      <dgm:prSet presAssocID="{C5BFA240-CB05-42F7-BCD6-D478DF7B87D0}" presName="sibTrans" presStyleLbl="sibTrans2D1" presStyleIdx="0" presStyleCnt="0"/>
      <dgm:spPr/>
    </dgm:pt>
    <dgm:pt modelId="{C526A528-04AA-42EF-8C04-484E5726C0F6}" type="pres">
      <dgm:prSet presAssocID="{C2CDC491-8520-46B8-A235-3B3C8105B187}" presName="compNode" presStyleCnt="0"/>
      <dgm:spPr/>
    </dgm:pt>
    <dgm:pt modelId="{308CD7C6-7F2F-4D09-8DC4-1D5B12209CCD}" type="pres">
      <dgm:prSet presAssocID="{C2CDC491-8520-46B8-A235-3B3C8105B187}" presName="bkgdShape" presStyleLbl="node1" presStyleIdx="2" presStyleCnt="11"/>
      <dgm:spPr/>
      <dgm:t>
        <a:bodyPr/>
        <a:lstStyle/>
        <a:p>
          <a:endParaRPr lang="zh-CN" altLang="en-US"/>
        </a:p>
      </dgm:t>
    </dgm:pt>
    <dgm:pt modelId="{54A7BCAB-CC34-4ABC-AC66-E2FFE49B2E70}" type="pres">
      <dgm:prSet presAssocID="{C2CDC491-8520-46B8-A235-3B3C8105B187}" presName="nodeTx" presStyleLbl="node1" presStyleIdx="2" presStyleCnt="11">
        <dgm:presLayoutVars>
          <dgm:bulletEnabled val="true"/>
        </dgm:presLayoutVars>
      </dgm:prSet>
      <dgm:spPr/>
      <dgm:t>
        <a:bodyPr/>
        <a:lstStyle/>
        <a:p>
          <a:endParaRPr lang="zh-CN" altLang="en-US"/>
        </a:p>
      </dgm:t>
    </dgm:pt>
    <dgm:pt modelId="{5506C103-738A-4694-BC39-FB9E2A8B2216}" type="pres">
      <dgm:prSet presAssocID="{C2CDC491-8520-46B8-A235-3B3C8105B187}" presName="invisiNode" presStyleLbl="node1" presStyleIdx="2" presStyleCnt="11"/>
      <dgm:spPr/>
    </dgm:pt>
    <dgm:pt modelId="{6B5961E9-2C3C-4AC8-820B-645945D1D127}" type="pres">
      <dgm:prSet presAssocID="{C2CDC491-8520-46B8-A235-3B3C8105B187}" presName="imagNode" presStyleLbl="fgImgPlace1" presStyleIdx="2" presStyleCnt="11" custScaleY="59249"/>
      <dgm:spPr>
        <a:blipFill rotWithShape="false">
          <a:blip xmlns:r="http://schemas.openxmlformats.org/officeDocument/2006/relationships" r:embed="rId1"/>
          <a:stretch>
            <a:fillRect/>
          </a:stretch>
        </a:blipFill>
      </dgm:spPr>
    </dgm:pt>
    <dgm:pt modelId="{F29F7C43-9341-4DD5-A1F2-DB6CD25FF646}" type="pres">
      <dgm:prSet presAssocID="{104B3EEA-1C1E-46BE-AAF0-3AED8F279CCE}" presName="sibTrans" presStyleLbl="sibTrans2D1" presStyleIdx="0" presStyleCnt="0"/>
      <dgm:spPr/>
    </dgm:pt>
    <dgm:pt modelId="{14CD4DAB-A406-4D39-A4EA-B8E45C699347}" type="pres">
      <dgm:prSet presAssocID="{95641410-92D3-4173-BE4C-DCFDBA53E232}" presName="compNode" presStyleCnt="0"/>
      <dgm:spPr/>
    </dgm:pt>
    <dgm:pt modelId="{21129A5C-AB3E-4338-A2E8-B9A321D43FD7}" type="pres">
      <dgm:prSet presAssocID="{95641410-92D3-4173-BE4C-DCFDBA53E232}" presName="bkgdShape" presStyleLbl="node1" presStyleIdx="3" presStyleCnt="11"/>
      <dgm:spPr/>
      <dgm:t>
        <a:bodyPr/>
        <a:lstStyle/>
        <a:p>
          <a:endParaRPr lang="zh-CN" altLang="en-US"/>
        </a:p>
      </dgm:t>
    </dgm:pt>
    <dgm:pt modelId="{6B535A2F-9996-4B2F-B794-22CE13695986}" type="pres">
      <dgm:prSet presAssocID="{95641410-92D3-4173-BE4C-DCFDBA53E232}" presName="nodeTx" presStyleLbl="node1" presStyleIdx="3" presStyleCnt="11">
        <dgm:presLayoutVars>
          <dgm:bulletEnabled val="true"/>
        </dgm:presLayoutVars>
      </dgm:prSet>
      <dgm:spPr/>
      <dgm:t>
        <a:bodyPr/>
        <a:lstStyle/>
        <a:p>
          <a:endParaRPr lang="zh-CN" altLang="en-US"/>
        </a:p>
      </dgm:t>
    </dgm:pt>
    <dgm:pt modelId="{BF19B730-5D99-4D4A-AC00-218119B87E72}" type="pres">
      <dgm:prSet presAssocID="{95641410-92D3-4173-BE4C-DCFDBA53E232}" presName="invisiNode" presStyleLbl="node1" presStyleIdx="3" presStyleCnt="11"/>
      <dgm:spPr/>
    </dgm:pt>
    <dgm:pt modelId="{4DD7AB2B-A0BD-447B-8FC8-137D119AF5F0}" type="pres">
      <dgm:prSet presAssocID="{95641410-92D3-4173-BE4C-DCFDBA53E232}" presName="imagNode" presStyleLbl="fgImgPlace1" presStyleIdx="3" presStyleCnt="11" custScaleY="59249"/>
      <dgm:spPr>
        <a:blipFill rotWithShape="false">
          <a:blip xmlns:r="http://schemas.openxmlformats.org/officeDocument/2006/relationships" r:embed="rId1"/>
          <a:stretch>
            <a:fillRect/>
          </a:stretch>
        </a:blipFill>
      </dgm:spPr>
    </dgm:pt>
    <dgm:pt modelId="{DF2716E7-D550-4D62-92C0-C66162F2A8BF}" type="pres">
      <dgm:prSet presAssocID="{07C3A6C6-FF84-45E5-AB3C-29C15CD0ACE4}" presName="sibTrans" presStyleLbl="sibTrans2D1" presStyleIdx="0" presStyleCnt="0"/>
      <dgm:spPr/>
    </dgm:pt>
    <dgm:pt modelId="{8C175CF4-6C2A-42B1-89D4-FD2509650721}" type="pres">
      <dgm:prSet presAssocID="{3050CD99-8DBE-4030-BEDB-3D0D93022556}" presName="compNode" presStyleCnt="0"/>
      <dgm:spPr/>
    </dgm:pt>
    <dgm:pt modelId="{D231F75A-E931-4138-B057-87EEFE5A5A97}" type="pres">
      <dgm:prSet presAssocID="{3050CD99-8DBE-4030-BEDB-3D0D93022556}" presName="bkgdShape" presStyleLbl="node1" presStyleIdx="4" presStyleCnt="11"/>
      <dgm:spPr/>
      <dgm:t>
        <a:bodyPr/>
        <a:lstStyle/>
        <a:p>
          <a:endParaRPr lang="zh-CN" altLang="en-US"/>
        </a:p>
      </dgm:t>
    </dgm:pt>
    <dgm:pt modelId="{B0C5F2F6-E91B-43D9-A3A5-40FF2588E5D5}" type="pres">
      <dgm:prSet presAssocID="{3050CD99-8DBE-4030-BEDB-3D0D93022556}" presName="nodeTx" presStyleLbl="node1" presStyleIdx="4" presStyleCnt="11">
        <dgm:presLayoutVars>
          <dgm:bulletEnabled val="true"/>
        </dgm:presLayoutVars>
      </dgm:prSet>
      <dgm:spPr/>
      <dgm:t>
        <a:bodyPr/>
        <a:lstStyle/>
        <a:p>
          <a:endParaRPr lang="zh-CN" altLang="en-US"/>
        </a:p>
      </dgm:t>
    </dgm:pt>
    <dgm:pt modelId="{D87108B2-4B62-4935-94BC-E57B388AEA51}" type="pres">
      <dgm:prSet presAssocID="{3050CD99-8DBE-4030-BEDB-3D0D93022556}" presName="invisiNode" presStyleLbl="node1" presStyleIdx="4" presStyleCnt="11"/>
      <dgm:spPr/>
    </dgm:pt>
    <dgm:pt modelId="{AAE0E606-C663-4C2D-9B98-BED2083E7530}" type="pres">
      <dgm:prSet presAssocID="{3050CD99-8DBE-4030-BEDB-3D0D93022556}" presName="imagNode" presStyleLbl="fgImgPlace1" presStyleIdx="4" presStyleCnt="11" custScaleY="59248"/>
      <dgm:spPr>
        <a:blipFill rotWithShape="false">
          <a:blip xmlns:r="http://schemas.openxmlformats.org/officeDocument/2006/relationships" r:embed="rId1"/>
          <a:stretch>
            <a:fillRect/>
          </a:stretch>
        </a:blipFill>
      </dgm:spPr>
    </dgm:pt>
    <dgm:pt modelId="{05253123-A867-49F3-BA12-3ADF6921568E}" type="pres">
      <dgm:prSet presAssocID="{1F7B45BC-ED0E-4158-85DC-CAE9FF390D92}" presName="sibTrans" presStyleLbl="sibTrans2D1" presStyleIdx="0" presStyleCnt="0"/>
      <dgm:spPr/>
    </dgm:pt>
    <dgm:pt modelId="{05A3789C-A1E3-48DE-B6D3-C795505C1836}" type="pres">
      <dgm:prSet presAssocID="{E9743B56-E17C-455B-9FA2-1E476DF5F8D6}" presName="compNode" presStyleCnt="0"/>
      <dgm:spPr/>
    </dgm:pt>
    <dgm:pt modelId="{0B904B51-A030-4842-9ECC-46EB7902EEB2}" type="pres">
      <dgm:prSet presAssocID="{E9743B56-E17C-455B-9FA2-1E476DF5F8D6}" presName="bkgdShape" presStyleLbl="node1" presStyleIdx="5" presStyleCnt="11"/>
      <dgm:spPr/>
      <dgm:t>
        <a:bodyPr/>
        <a:lstStyle/>
        <a:p>
          <a:endParaRPr lang="zh-CN" altLang="en-US"/>
        </a:p>
      </dgm:t>
    </dgm:pt>
    <dgm:pt modelId="{AC86860D-CF67-4906-B686-02250153BA0A}" type="pres">
      <dgm:prSet presAssocID="{E9743B56-E17C-455B-9FA2-1E476DF5F8D6}" presName="nodeTx" presStyleLbl="node1" presStyleIdx="5" presStyleCnt="11">
        <dgm:presLayoutVars>
          <dgm:bulletEnabled val="true"/>
        </dgm:presLayoutVars>
      </dgm:prSet>
      <dgm:spPr/>
      <dgm:t>
        <a:bodyPr/>
        <a:lstStyle/>
        <a:p>
          <a:endParaRPr lang="zh-CN" altLang="en-US"/>
        </a:p>
      </dgm:t>
    </dgm:pt>
    <dgm:pt modelId="{385A0467-526A-4CEB-B95D-6378D4D78024}" type="pres">
      <dgm:prSet presAssocID="{E9743B56-E17C-455B-9FA2-1E476DF5F8D6}" presName="invisiNode" presStyleLbl="node1" presStyleIdx="5" presStyleCnt="11"/>
      <dgm:spPr/>
    </dgm:pt>
    <dgm:pt modelId="{C61093CD-CE78-4FE7-9D8E-405643B58485}" type="pres">
      <dgm:prSet presAssocID="{E9743B56-E17C-455B-9FA2-1E476DF5F8D6}" presName="imagNode" presStyleLbl="fgImgPlace1" presStyleIdx="5" presStyleCnt="11" custScaleY="68728"/>
      <dgm:spPr>
        <a:blipFill rotWithShape="false">
          <a:blip xmlns:r="http://schemas.openxmlformats.org/officeDocument/2006/relationships" r:embed="rId1"/>
          <a:stretch>
            <a:fillRect/>
          </a:stretch>
        </a:blipFill>
      </dgm:spPr>
    </dgm:pt>
    <dgm:pt modelId="{24E9C8AC-CDF6-4C8C-9437-76411FC4DBB0}" type="pres">
      <dgm:prSet presAssocID="{35F8516D-0E3E-4501-B180-4A7BEDD97321}" presName="sibTrans" presStyleLbl="sibTrans2D1" presStyleIdx="0" presStyleCnt="0"/>
      <dgm:spPr/>
    </dgm:pt>
    <dgm:pt modelId="{2815CF0D-B6D5-4C3E-B335-AB5493DE22B9}" type="pres">
      <dgm:prSet presAssocID="{B7213CF3-9540-4D4B-BF58-96ACEF0E9AB7}" presName="compNode" presStyleCnt="0"/>
      <dgm:spPr/>
    </dgm:pt>
    <dgm:pt modelId="{E8FC1ADD-117A-4E9D-A080-876223E54177}" type="pres">
      <dgm:prSet presAssocID="{B7213CF3-9540-4D4B-BF58-96ACEF0E9AB7}" presName="bkgdShape" presStyleLbl="node1" presStyleIdx="6" presStyleCnt="11"/>
      <dgm:spPr/>
      <dgm:t>
        <a:bodyPr/>
        <a:lstStyle/>
        <a:p>
          <a:endParaRPr lang="zh-CN" altLang="en-US"/>
        </a:p>
      </dgm:t>
    </dgm:pt>
    <dgm:pt modelId="{EF789431-30B6-4435-8784-6ABE0BFEB41B}" type="pres">
      <dgm:prSet presAssocID="{B7213CF3-9540-4D4B-BF58-96ACEF0E9AB7}" presName="nodeTx" presStyleLbl="node1" presStyleIdx="6" presStyleCnt="11">
        <dgm:presLayoutVars>
          <dgm:bulletEnabled val="true"/>
        </dgm:presLayoutVars>
      </dgm:prSet>
      <dgm:spPr/>
      <dgm:t>
        <a:bodyPr/>
        <a:lstStyle/>
        <a:p>
          <a:endParaRPr lang="zh-CN" altLang="en-US"/>
        </a:p>
      </dgm:t>
    </dgm:pt>
    <dgm:pt modelId="{C76976BB-9D76-406E-B643-4B2F04CE5829}" type="pres">
      <dgm:prSet presAssocID="{B7213CF3-9540-4D4B-BF58-96ACEF0E9AB7}" presName="invisiNode" presStyleLbl="node1" presStyleIdx="6" presStyleCnt="11"/>
      <dgm:spPr/>
    </dgm:pt>
    <dgm:pt modelId="{64200676-34A7-43FE-A298-F5A8FCED6AC1}" type="pres">
      <dgm:prSet presAssocID="{B7213CF3-9540-4D4B-BF58-96ACEF0E9AB7}" presName="imagNode" presStyleLbl="fgImgPlace1" presStyleIdx="6" presStyleCnt="11" custScaleY="68728"/>
      <dgm:spPr>
        <a:blipFill rotWithShape="false">
          <a:blip xmlns:r="http://schemas.openxmlformats.org/officeDocument/2006/relationships" r:embed="rId1"/>
          <a:stretch>
            <a:fillRect/>
          </a:stretch>
        </a:blipFill>
      </dgm:spPr>
    </dgm:pt>
    <dgm:pt modelId="{6C5710E8-F471-4839-9D48-60C95F966AAD}" type="pres">
      <dgm:prSet presAssocID="{74A46BF2-33D6-47D1-8A5A-F0CDF1BB7FDF}" presName="sibTrans" presStyleLbl="sibTrans2D1" presStyleIdx="0" presStyleCnt="0"/>
      <dgm:spPr/>
    </dgm:pt>
    <dgm:pt modelId="{79B467A9-941B-4037-8536-80D1251E17B9}" type="pres">
      <dgm:prSet presAssocID="{655684AC-FA36-4DB6-9514-39DC7350752A}" presName="compNode" presStyleCnt="0"/>
      <dgm:spPr/>
    </dgm:pt>
    <dgm:pt modelId="{1E2C5C81-74B1-4603-B798-EA539D091171}" type="pres">
      <dgm:prSet presAssocID="{655684AC-FA36-4DB6-9514-39DC7350752A}" presName="bkgdShape" presStyleLbl="node1" presStyleIdx="7" presStyleCnt="11"/>
      <dgm:spPr/>
      <dgm:t>
        <a:bodyPr/>
        <a:lstStyle/>
        <a:p>
          <a:endParaRPr lang="zh-CN" altLang="en-US"/>
        </a:p>
      </dgm:t>
    </dgm:pt>
    <dgm:pt modelId="{51F08582-BD94-4E4F-80BA-DD1CF519C8A1}" type="pres">
      <dgm:prSet presAssocID="{655684AC-FA36-4DB6-9514-39DC7350752A}" presName="nodeTx" presStyleLbl="node1" presStyleIdx="7" presStyleCnt="11">
        <dgm:presLayoutVars>
          <dgm:bulletEnabled val="true"/>
        </dgm:presLayoutVars>
      </dgm:prSet>
      <dgm:spPr/>
      <dgm:t>
        <a:bodyPr/>
        <a:lstStyle/>
        <a:p>
          <a:endParaRPr lang="zh-CN" altLang="en-US"/>
        </a:p>
      </dgm:t>
    </dgm:pt>
    <dgm:pt modelId="{870E8CA4-EF9A-4B70-9F1F-4AAE58F62C55}" type="pres">
      <dgm:prSet presAssocID="{655684AC-FA36-4DB6-9514-39DC7350752A}" presName="invisiNode" presStyleLbl="node1" presStyleIdx="7" presStyleCnt="11"/>
      <dgm:spPr/>
    </dgm:pt>
    <dgm:pt modelId="{B05566AF-F85F-43C0-B975-C284C270AF38}" type="pres">
      <dgm:prSet presAssocID="{655684AC-FA36-4DB6-9514-39DC7350752A}" presName="imagNode" presStyleLbl="fgImgPlace1" presStyleIdx="7" presStyleCnt="11" custScaleY="68728"/>
      <dgm:spPr>
        <a:blipFill rotWithShape="false">
          <a:blip xmlns:r="http://schemas.openxmlformats.org/officeDocument/2006/relationships" r:embed="rId1"/>
          <a:stretch>
            <a:fillRect/>
          </a:stretch>
        </a:blipFill>
      </dgm:spPr>
    </dgm:pt>
    <dgm:pt modelId="{CED05BFF-3829-4C0E-B0C5-804D4F78D069}" type="pres">
      <dgm:prSet presAssocID="{F2604FEF-B712-45B9-B0A0-9FC6247B6322}" presName="sibTrans" presStyleLbl="sibTrans2D1" presStyleIdx="0" presStyleCnt="0"/>
      <dgm:spPr/>
    </dgm:pt>
    <dgm:pt modelId="{07AA4C41-0AD2-4BEC-BCC1-1C41B5D9BDBD}" type="pres">
      <dgm:prSet presAssocID="{2EBDBF62-CC38-48C5-840F-54EF44135BBA}" presName="compNode" presStyleCnt="0"/>
      <dgm:spPr/>
    </dgm:pt>
    <dgm:pt modelId="{B226DA72-4E92-4AE8-A046-49811ADE7E3D}" type="pres">
      <dgm:prSet presAssocID="{2EBDBF62-CC38-48C5-840F-54EF44135BBA}" presName="bkgdShape" presStyleLbl="node1" presStyleIdx="8" presStyleCnt="11"/>
      <dgm:spPr/>
      <dgm:t>
        <a:bodyPr/>
        <a:lstStyle/>
        <a:p>
          <a:endParaRPr lang="zh-CN" altLang="en-US"/>
        </a:p>
      </dgm:t>
    </dgm:pt>
    <dgm:pt modelId="{B5D0C02B-650A-48E6-AA11-721062D2C8B0}" type="pres">
      <dgm:prSet presAssocID="{2EBDBF62-CC38-48C5-840F-54EF44135BBA}" presName="nodeTx" presStyleLbl="node1" presStyleIdx="8" presStyleCnt="11">
        <dgm:presLayoutVars>
          <dgm:bulletEnabled val="true"/>
        </dgm:presLayoutVars>
      </dgm:prSet>
      <dgm:spPr/>
      <dgm:t>
        <a:bodyPr/>
        <a:lstStyle/>
        <a:p>
          <a:endParaRPr lang="zh-CN" altLang="en-US"/>
        </a:p>
      </dgm:t>
    </dgm:pt>
    <dgm:pt modelId="{956BD89D-40CE-45EA-8A80-21F0B952C878}" type="pres">
      <dgm:prSet presAssocID="{2EBDBF62-CC38-48C5-840F-54EF44135BBA}" presName="invisiNode" presStyleLbl="node1" presStyleIdx="8" presStyleCnt="11"/>
      <dgm:spPr/>
    </dgm:pt>
    <dgm:pt modelId="{51BBA0AB-6941-49B4-B9C0-55CB127736E6}" type="pres">
      <dgm:prSet presAssocID="{2EBDBF62-CC38-48C5-840F-54EF44135BBA}" presName="imagNode" presStyleLbl="fgImgPlace1" presStyleIdx="8" presStyleCnt="11" custScaleY="68728"/>
      <dgm:spPr>
        <a:blipFill rotWithShape="false">
          <a:blip xmlns:r="http://schemas.openxmlformats.org/officeDocument/2006/relationships" r:embed="rId1"/>
          <a:stretch>
            <a:fillRect/>
          </a:stretch>
        </a:blipFill>
      </dgm:spPr>
    </dgm:pt>
    <dgm:pt modelId="{F8950B56-1CBA-49F6-9423-54F194C88399}" type="pres">
      <dgm:prSet presAssocID="{6C2FFA14-0AA3-41C0-BFDD-534107BBAE32}" presName="sibTrans" presStyleLbl="sibTrans2D1" presStyleIdx="0" presStyleCnt="0"/>
      <dgm:spPr/>
    </dgm:pt>
    <dgm:pt modelId="{CC470DD5-8D3A-46BE-8D61-EE589CE316E3}" type="pres">
      <dgm:prSet presAssocID="{B4529DB2-E8A3-47ED-B77C-1B1B2148091B}" presName="compNode" presStyleCnt="0"/>
      <dgm:spPr/>
    </dgm:pt>
    <dgm:pt modelId="{1F8D08FB-2701-40EC-9D10-9D8C58F5D485}" type="pres">
      <dgm:prSet presAssocID="{B4529DB2-E8A3-47ED-B77C-1B1B2148091B}" presName="bkgdShape" presStyleLbl="node1" presStyleIdx="9" presStyleCnt="11"/>
      <dgm:spPr/>
      <dgm:t>
        <a:bodyPr/>
        <a:lstStyle/>
        <a:p>
          <a:endParaRPr lang="zh-CN" altLang="en-US"/>
        </a:p>
      </dgm:t>
    </dgm:pt>
    <dgm:pt modelId="{09387E42-AA85-4455-90B4-88B8C2123D4F}" type="pres">
      <dgm:prSet presAssocID="{B4529DB2-E8A3-47ED-B77C-1B1B2148091B}" presName="nodeTx" presStyleLbl="node1" presStyleIdx="9" presStyleCnt="11">
        <dgm:presLayoutVars>
          <dgm:bulletEnabled val="true"/>
        </dgm:presLayoutVars>
      </dgm:prSet>
      <dgm:spPr/>
      <dgm:t>
        <a:bodyPr/>
        <a:lstStyle/>
        <a:p>
          <a:endParaRPr lang="zh-CN" altLang="en-US"/>
        </a:p>
      </dgm:t>
    </dgm:pt>
    <dgm:pt modelId="{9922B0C1-8E5E-4B65-9379-E13C4D6EE615}" type="pres">
      <dgm:prSet presAssocID="{B4529DB2-E8A3-47ED-B77C-1B1B2148091B}" presName="invisiNode" presStyleLbl="node1" presStyleIdx="9" presStyleCnt="11"/>
      <dgm:spPr/>
    </dgm:pt>
    <dgm:pt modelId="{1A6ED5F5-D340-41BD-B337-17D0766F3441}" type="pres">
      <dgm:prSet presAssocID="{B4529DB2-E8A3-47ED-B77C-1B1B2148091B}" presName="imagNode" presStyleLbl="fgImgPlace1" presStyleIdx="9" presStyleCnt="11" custScaleY="68728"/>
      <dgm:spPr>
        <a:blipFill rotWithShape="false">
          <a:blip xmlns:r="http://schemas.openxmlformats.org/officeDocument/2006/relationships" r:embed="rId1"/>
          <a:stretch>
            <a:fillRect/>
          </a:stretch>
        </a:blipFill>
      </dgm:spPr>
    </dgm:pt>
    <dgm:pt modelId="{73B22DED-953E-4500-8450-3A33F20CA4F2}" type="pres">
      <dgm:prSet presAssocID="{5D9955DC-C788-479C-ABD1-29FD25DC09B2}" presName="sibTrans" presStyleLbl="sibTrans2D1" presStyleIdx="0" presStyleCnt="0"/>
      <dgm:spPr/>
    </dgm:pt>
    <dgm:pt modelId="{D8E21FE6-1D4A-4D31-8153-CA8301E79FF4}" type="pres">
      <dgm:prSet presAssocID="{06320093-84FA-4A5A-BB51-71E2508CD32B}" presName="compNode" presStyleCnt="0"/>
      <dgm:spPr/>
    </dgm:pt>
    <dgm:pt modelId="{FFC34CBD-B73E-4884-A296-D074E31744AF}" type="pres">
      <dgm:prSet presAssocID="{06320093-84FA-4A5A-BB51-71E2508CD32B}" presName="bkgdShape" presStyleLbl="node1" presStyleIdx="10" presStyleCnt="11"/>
      <dgm:spPr/>
      <dgm:t>
        <a:bodyPr/>
        <a:lstStyle/>
        <a:p>
          <a:endParaRPr lang="zh-CN" altLang="en-US"/>
        </a:p>
      </dgm:t>
    </dgm:pt>
    <dgm:pt modelId="{300802E7-573A-42CA-89C8-661AA2E42017}" type="pres">
      <dgm:prSet presAssocID="{06320093-84FA-4A5A-BB51-71E2508CD32B}" presName="nodeTx" presStyleLbl="node1" presStyleIdx="10" presStyleCnt="11">
        <dgm:presLayoutVars>
          <dgm:bulletEnabled val="true"/>
        </dgm:presLayoutVars>
      </dgm:prSet>
      <dgm:spPr/>
      <dgm:t>
        <a:bodyPr/>
        <a:lstStyle/>
        <a:p>
          <a:endParaRPr lang="zh-CN" altLang="en-US"/>
        </a:p>
      </dgm:t>
    </dgm:pt>
    <dgm:pt modelId="{4C14DA81-505C-4F72-BBD4-33C4FA1C64C1}" type="pres">
      <dgm:prSet presAssocID="{06320093-84FA-4A5A-BB51-71E2508CD32B}" presName="invisiNode" presStyleLbl="node1" presStyleIdx="10" presStyleCnt="11"/>
      <dgm:spPr/>
    </dgm:pt>
    <dgm:pt modelId="{22FA65CB-F08F-4E89-B4E9-88387EA50A34}" type="pres">
      <dgm:prSet presAssocID="{06320093-84FA-4A5A-BB51-71E2508CD32B}" presName="imagNode" presStyleLbl="fgImgPlace1" presStyleIdx="10" presStyleCnt="11" custScaleY="68728"/>
      <dgm:spPr>
        <a:blipFill rotWithShape="false">
          <a:blip xmlns:r="http://schemas.openxmlformats.org/officeDocument/2006/relationships" r:embed="rId1"/>
          <a:stretch>
            <a:fillRect/>
          </a:stretch>
        </a:blipFill>
      </dgm:spPr>
    </dgm:pt>
  </dgm:ptLst>
  <dgm:cxnLst>
    <dgm:cxn modelId="{7C0E6EDA-4EF9-4B69-9768-DCA890D40B25}" type="presOf" srcId="{4B9A19F4-9049-4362-A8AE-4C50B2929AEE}" destId="{6CB0477D-D373-4273-B032-2B7F36249223}" srcOrd="0" destOrd="0" presId="urn:microsoft.com/office/officeart/2005/8/layout/hList7#1"/>
    <dgm:cxn modelId="{E954A4DA-E2A8-46F8-8929-1D935D27914A}" type="presOf" srcId="{C5BFA240-CB05-42F7-BCD6-D478DF7B87D0}" destId="{6BE36A49-CDA8-41E0-B06C-6B448B952890}" srcOrd="0" destOrd="0" presId="urn:microsoft.com/office/officeart/2005/8/layout/hList7#1"/>
    <dgm:cxn modelId="{A0FEB2D3-C996-4574-8803-6D81662D68B6}" type="presOf" srcId="{3050CD99-8DBE-4030-BEDB-3D0D93022556}" destId="{B0C5F2F6-E91B-43D9-A3A5-40FF2588E5D5}" srcOrd="1" destOrd="0" presId="urn:microsoft.com/office/officeart/2005/8/layout/hList7#1"/>
    <dgm:cxn modelId="{73B98548-BCD8-4221-9B53-4B30999329C9}" type="presOf" srcId="{06320093-84FA-4A5A-BB51-71E2508CD32B}" destId="{300802E7-573A-42CA-89C8-661AA2E42017}" srcOrd="1" destOrd="0" presId="urn:microsoft.com/office/officeart/2005/8/layout/hList7#1"/>
    <dgm:cxn modelId="{D565FF22-B11D-4129-9713-D39C5A124B37}" type="presOf" srcId="{E9743B56-E17C-455B-9FA2-1E476DF5F8D6}" destId="{AC86860D-CF67-4906-B686-02250153BA0A}" srcOrd="1" destOrd="0" presId="urn:microsoft.com/office/officeart/2005/8/layout/hList7#1"/>
    <dgm:cxn modelId="{2E425F57-18E4-405F-8028-6F7BFA0D64B8}" type="presOf" srcId="{1F7B45BC-ED0E-4158-85DC-CAE9FF390D92}" destId="{05253123-A867-49F3-BA12-3ADF6921568E}" srcOrd="0" destOrd="0" presId="urn:microsoft.com/office/officeart/2005/8/layout/hList7#1"/>
    <dgm:cxn modelId="{E3A76853-C6EF-4BB3-95D1-04A34FAD6385}" type="presOf" srcId="{5D9955DC-C788-479C-ABD1-29FD25DC09B2}" destId="{73B22DED-953E-4500-8450-3A33F20CA4F2}" srcOrd="0" destOrd="0" presId="urn:microsoft.com/office/officeart/2005/8/layout/hList7#1"/>
    <dgm:cxn modelId="{342082E8-2CD5-4E7F-8486-AF00A96B707A}" type="presOf" srcId="{2EBDBF62-CC38-48C5-840F-54EF44135BBA}" destId="{B5D0C02B-650A-48E6-AA11-721062D2C8B0}" srcOrd="1" destOrd="0" presId="urn:microsoft.com/office/officeart/2005/8/layout/hList7#1"/>
    <dgm:cxn modelId="{AE4B0150-68AF-400F-AAD9-F74A3EC8E437}" type="presOf" srcId="{104B3EEA-1C1E-46BE-AAF0-3AED8F279CCE}" destId="{F29F7C43-9341-4DD5-A1F2-DB6CD25FF646}" srcOrd="0" destOrd="0" presId="urn:microsoft.com/office/officeart/2005/8/layout/hList7#1"/>
    <dgm:cxn modelId="{A348A527-003C-40E6-969C-D0489C078524}" srcId="{4B9A19F4-9049-4362-A8AE-4C50B2929AEE}" destId="{E9743B56-E17C-455B-9FA2-1E476DF5F8D6}" srcOrd="5" destOrd="0" parTransId="{BADA870D-D769-426D-BFF2-EB2A8BA44417}" sibTransId="{35F8516D-0E3E-4501-B180-4A7BEDD97321}"/>
    <dgm:cxn modelId="{4F076F4B-0EC5-4E0D-AE3D-5376CDDEF677}" type="presOf" srcId="{74A46BF2-33D6-47D1-8A5A-F0CDF1BB7FDF}" destId="{6C5710E8-F471-4839-9D48-60C95F966AAD}" srcOrd="0" destOrd="0" presId="urn:microsoft.com/office/officeart/2005/8/layout/hList7#1"/>
    <dgm:cxn modelId="{89E33FC5-CBAD-435A-95E5-48581F8EA575}" type="presOf" srcId="{B4529DB2-E8A3-47ED-B77C-1B1B2148091B}" destId="{1F8D08FB-2701-40EC-9D10-9D8C58F5D485}" srcOrd="0" destOrd="0" presId="urn:microsoft.com/office/officeart/2005/8/layout/hList7#1"/>
    <dgm:cxn modelId="{92B0E47C-CE68-4B0A-9754-3E4653652552}" type="presOf" srcId="{2EBDBF62-CC38-48C5-840F-54EF44135BBA}" destId="{B226DA72-4E92-4AE8-A046-49811ADE7E3D}" srcOrd="0" destOrd="0" presId="urn:microsoft.com/office/officeart/2005/8/layout/hList7#1"/>
    <dgm:cxn modelId="{CAAE4111-66BD-4A41-9061-23B627E509AF}" type="presOf" srcId="{3050CD99-8DBE-4030-BEDB-3D0D93022556}" destId="{D231F75A-E931-4138-B057-87EEFE5A5A97}" srcOrd="0" destOrd="0" presId="urn:microsoft.com/office/officeart/2005/8/layout/hList7#1"/>
    <dgm:cxn modelId="{442486F3-92CA-45F7-95C6-5FD5AABF64B6}" type="presOf" srcId="{7099B3C9-F09D-47A5-A342-D4C8488B9B71}" destId="{2EF244C2-D258-4712-8B70-A3F61F6AE196}" srcOrd="0" destOrd="0" presId="urn:microsoft.com/office/officeart/2005/8/layout/hList7#1"/>
    <dgm:cxn modelId="{C2D75B2A-F157-4B18-8C4E-DE0A7FE30856}" srcId="{4B9A19F4-9049-4362-A8AE-4C50B2929AEE}" destId="{3050CD99-8DBE-4030-BEDB-3D0D93022556}" srcOrd="4" destOrd="0" parTransId="{47185DB5-DABA-45BB-A8CB-06F14DF4EB99}" sibTransId="{1F7B45BC-ED0E-4158-85DC-CAE9FF390D92}"/>
    <dgm:cxn modelId="{32D6C962-EEB2-480E-BA0C-BA5CE76738F3}" srcId="{4B9A19F4-9049-4362-A8AE-4C50B2929AEE}" destId="{2EBDBF62-CC38-48C5-840F-54EF44135BBA}" srcOrd="8" destOrd="0" parTransId="{0F66DFA3-41B6-458D-B72F-8D630D3A55C1}" sibTransId="{6C2FFA14-0AA3-41C0-BFDD-534107BBAE32}"/>
    <dgm:cxn modelId="{96C39ECD-7F46-4831-9C76-E96C11E4A6CF}" type="presOf" srcId="{B542A51C-302E-415C-9916-30329A047492}" destId="{5FA16735-3A7E-4FEE-BF92-0289BF971077}" srcOrd="0" destOrd="0" presId="urn:microsoft.com/office/officeart/2005/8/layout/hList7#1"/>
    <dgm:cxn modelId="{8DAE1F4B-7963-4C66-87D9-1763ACD76080}" type="presOf" srcId="{95641410-92D3-4173-BE4C-DCFDBA53E232}" destId="{6B535A2F-9996-4B2F-B794-22CE13695986}" srcOrd="1" destOrd="0" presId="urn:microsoft.com/office/officeart/2005/8/layout/hList7#1"/>
    <dgm:cxn modelId="{CD3B6DB9-7200-4F9D-A7F7-DD92D21C2F0D}" srcId="{4B9A19F4-9049-4362-A8AE-4C50B2929AEE}" destId="{06320093-84FA-4A5A-BB51-71E2508CD32B}" srcOrd="10" destOrd="0" parTransId="{985A5091-9403-4506-BC5D-D4AA81E755FE}" sibTransId="{4D51EA31-4AF3-4501-9389-0C516CBF951A}"/>
    <dgm:cxn modelId="{EF68D508-30C3-4E83-B770-AF0DAF725A77}" type="presOf" srcId="{35F8516D-0E3E-4501-B180-4A7BEDD97321}" destId="{24E9C8AC-CDF6-4C8C-9437-76411FC4DBB0}" srcOrd="0" destOrd="0" presId="urn:microsoft.com/office/officeart/2005/8/layout/hList7#1"/>
    <dgm:cxn modelId="{A2EC9B94-89E6-405B-BD7D-D25F1AB640D4}" srcId="{4B9A19F4-9049-4362-A8AE-4C50B2929AEE}" destId="{717D31B2-AA93-492E-BB7C-4939C50E4CA6}" srcOrd="0" destOrd="0" parTransId="{BE7292BE-BB19-4361-83EC-5C8A9D407082}" sibTransId="{7099B3C9-F09D-47A5-A342-D4C8488B9B71}"/>
    <dgm:cxn modelId="{88AC1556-FF14-41C1-AC14-DD7C3B43D350}" type="presOf" srcId="{06320093-84FA-4A5A-BB51-71E2508CD32B}" destId="{FFC34CBD-B73E-4884-A296-D074E31744AF}" srcOrd="0" destOrd="0" presId="urn:microsoft.com/office/officeart/2005/8/layout/hList7#1"/>
    <dgm:cxn modelId="{D7229223-259D-48AB-8B3D-0385B4225D73}" type="presOf" srcId="{B7213CF3-9540-4D4B-BF58-96ACEF0E9AB7}" destId="{EF789431-30B6-4435-8784-6ABE0BFEB41B}" srcOrd="1" destOrd="0" presId="urn:microsoft.com/office/officeart/2005/8/layout/hList7#1"/>
    <dgm:cxn modelId="{C46BEC90-42FD-41C9-8EDC-6E250E4B97DD}" type="presOf" srcId="{07C3A6C6-FF84-45E5-AB3C-29C15CD0ACE4}" destId="{DF2716E7-D550-4D62-92C0-C66162F2A8BF}" srcOrd="0" destOrd="0" presId="urn:microsoft.com/office/officeart/2005/8/layout/hList7#1"/>
    <dgm:cxn modelId="{F9B3FD60-A7F2-4E72-A65D-C26B34399F7F}" srcId="{4B9A19F4-9049-4362-A8AE-4C50B2929AEE}" destId="{95641410-92D3-4173-BE4C-DCFDBA53E232}" srcOrd="3" destOrd="0" parTransId="{82F4CC17-E041-4450-9810-900BC83AAF12}" sibTransId="{07C3A6C6-FF84-45E5-AB3C-29C15CD0ACE4}"/>
    <dgm:cxn modelId="{0545EF81-83CB-4F56-B719-77687E8D807E}" type="presOf" srcId="{B4529DB2-E8A3-47ED-B77C-1B1B2148091B}" destId="{09387E42-AA85-4455-90B4-88B8C2123D4F}" srcOrd="1" destOrd="0" presId="urn:microsoft.com/office/officeart/2005/8/layout/hList7#1"/>
    <dgm:cxn modelId="{80131F40-5A28-4458-B9D5-BF908A523EA6}" type="presOf" srcId="{C2CDC491-8520-46B8-A235-3B3C8105B187}" destId="{54A7BCAB-CC34-4ABC-AC66-E2FFE49B2E70}" srcOrd="1" destOrd="0" presId="urn:microsoft.com/office/officeart/2005/8/layout/hList7#1"/>
    <dgm:cxn modelId="{2E5A18A9-C293-4FAD-9EAF-0D838FACE678}" type="presOf" srcId="{655684AC-FA36-4DB6-9514-39DC7350752A}" destId="{1E2C5C81-74B1-4603-B798-EA539D091171}" srcOrd="0" destOrd="0" presId="urn:microsoft.com/office/officeart/2005/8/layout/hList7#1"/>
    <dgm:cxn modelId="{7FA921FB-8E73-4B65-A502-AD900612CC0A}" srcId="{4B9A19F4-9049-4362-A8AE-4C50B2929AEE}" destId="{B542A51C-302E-415C-9916-30329A047492}" srcOrd="1" destOrd="0" parTransId="{0B7350C3-30E7-46F3-8907-997ADF57898B}" sibTransId="{C5BFA240-CB05-42F7-BCD6-D478DF7B87D0}"/>
    <dgm:cxn modelId="{E71E5E8A-819D-48C4-A629-1679FE45F62A}" type="presOf" srcId="{655684AC-FA36-4DB6-9514-39DC7350752A}" destId="{51F08582-BD94-4E4F-80BA-DD1CF519C8A1}" srcOrd="1" destOrd="0" presId="urn:microsoft.com/office/officeart/2005/8/layout/hList7#1"/>
    <dgm:cxn modelId="{0C16D6E5-83B1-48A0-8A5E-E05A9F099D5A}" type="presOf" srcId="{B542A51C-302E-415C-9916-30329A047492}" destId="{C0FBC316-A156-4917-A9BE-7BE7B518F690}" srcOrd="1" destOrd="0" presId="urn:microsoft.com/office/officeart/2005/8/layout/hList7#1"/>
    <dgm:cxn modelId="{9FE50A7F-68E0-46ED-AF5B-4B7A30095567}" srcId="{4B9A19F4-9049-4362-A8AE-4C50B2929AEE}" destId="{C2CDC491-8520-46B8-A235-3B3C8105B187}" srcOrd="2" destOrd="0" parTransId="{DE2800B4-0B22-44CB-B0C2-0402CF7FC9F9}" sibTransId="{104B3EEA-1C1E-46BE-AAF0-3AED8F279CCE}"/>
    <dgm:cxn modelId="{4D317454-BFF6-45DD-BBAB-4AF52B695B97}" srcId="{4B9A19F4-9049-4362-A8AE-4C50B2929AEE}" destId="{655684AC-FA36-4DB6-9514-39DC7350752A}" srcOrd="7" destOrd="0" parTransId="{2C689D25-4921-4F10-853F-3D51E29FE30F}" sibTransId="{F2604FEF-B712-45B9-B0A0-9FC6247B6322}"/>
    <dgm:cxn modelId="{791D357D-6D91-49CC-A4D9-A6789527B103}" type="presOf" srcId="{B7213CF3-9540-4D4B-BF58-96ACEF0E9AB7}" destId="{E8FC1ADD-117A-4E9D-A080-876223E54177}" srcOrd="0" destOrd="0" presId="urn:microsoft.com/office/officeart/2005/8/layout/hList7#1"/>
    <dgm:cxn modelId="{B9E54B04-1021-4AF7-B8C1-537729E01BCD}" type="presOf" srcId="{6C2FFA14-0AA3-41C0-BFDD-534107BBAE32}" destId="{F8950B56-1CBA-49F6-9423-54F194C88399}" srcOrd="0" destOrd="0" presId="urn:microsoft.com/office/officeart/2005/8/layout/hList7#1"/>
    <dgm:cxn modelId="{AAC1DB80-0EDA-42C7-B6F0-4BF6FA8ED488}" type="presOf" srcId="{95641410-92D3-4173-BE4C-DCFDBA53E232}" destId="{21129A5C-AB3E-4338-A2E8-B9A321D43FD7}" srcOrd="0" destOrd="0" presId="urn:microsoft.com/office/officeart/2005/8/layout/hList7#1"/>
    <dgm:cxn modelId="{6ACD70B6-8BC1-4ED0-B22A-B73972B3AD94}" type="presOf" srcId="{E9743B56-E17C-455B-9FA2-1E476DF5F8D6}" destId="{0B904B51-A030-4842-9ECC-46EB7902EEB2}" srcOrd="0" destOrd="0" presId="urn:microsoft.com/office/officeart/2005/8/layout/hList7#1"/>
    <dgm:cxn modelId="{36B3B75C-7005-48CE-9F2D-D868DB085739}" type="presOf" srcId="{C2CDC491-8520-46B8-A235-3B3C8105B187}" destId="{308CD7C6-7F2F-4D09-8DC4-1D5B12209CCD}" srcOrd="0" destOrd="0" presId="urn:microsoft.com/office/officeart/2005/8/layout/hList7#1"/>
    <dgm:cxn modelId="{6FB9B234-61B9-47A5-92A2-642D3481D13F}" srcId="{4B9A19F4-9049-4362-A8AE-4C50B2929AEE}" destId="{B7213CF3-9540-4D4B-BF58-96ACEF0E9AB7}" srcOrd="6" destOrd="0" parTransId="{3DFF7346-4A3E-4F60-A5EE-E351158EBA7C}" sibTransId="{74A46BF2-33D6-47D1-8A5A-F0CDF1BB7FDF}"/>
    <dgm:cxn modelId="{3139AF27-216E-4663-B07A-5B5DD652F4CD}" type="presOf" srcId="{F2604FEF-B712-45B9-B0A0-9FC6247B6322}" destId="{CED05BFF-3829-4C0E-B0C5-804D4F78D069}" srcOrd="0" destOrd="0" presId="urn:microsoft.com/office/officeart/2005/8/layout/hList7#1"/>
    <dgm:cxn modelId="{DBAF97A6-789D-475D-AD5E-7B2CA4B84AA1}" type="presOf" srcId="{717D31B2-AA93-492E-BB7C-4939C50E4CA6}" destId="{B64A6902-1D26-4D6D-B467-86D7CFC5EA9C}" srcOrd="1" destOrd="0" presId="urn:microsoft.com/office/officeart/2005/8/layout/hList7#1"/>
    <dgm:cxn modelId="{1E6A55BB-35FA-4E9B-8B20-F000DE41BDA4}" srcId="{4B9A19F4-9049-4362-A8AE-4C50B2929AEE}" destId="{B4529DB2-E8A3-47ED-B77C-1B1B2148091B}" srcOrd="9" destOrd="0" parTransId="{44228715-9B74-40C7-9F84-5FA84939608C}" sibTransId="{5D9955DC-C788-479C-ABD1-29FD25DC09B2}"/>
    <dgm:cxn modelId="{A7E01F1E-80E0-46E9-8B93-28CE42405C73}" type="presOf" srcId="{717D31B2-AA93-492E-BB7C-4939C50E4CA6}" destId="{F1981529-63C2-44C0-B35F-32CD0BFD14C0}" srcOrd="0" destOrd="0" presId="urn:microsoft.com/office/officeart/2005/8/layout/hList7#1"/>
    <dgm:cxn modelId="{237D6CD1-FCBF-4773-9A47-183E7C4BA8C3}" type="presParOf" srcId="{6CB0477D-D373-4273-B032-2B7F36249223}" destId="{D91EAA79-B5B1-4803-9F6C-EF4FB27B1976}" srcOrd="0" destOrd="0" presId="urn:microsoft.com/office/officeart/2005/8/layout/hList7#1"/>
    <dgm:cxn modelId="{8AA66B9F-0C3B-4989-BEE6-2D2C8B7EE051}" type="presParOf" srcId="{6CB0477D-D373-4273-B032-2B7F36249223}" destId="{DFC1C88C-FC0C-4351-BBF8-C90EB4D85960}" srcOrd="1" destOrd="0" presId="urn:microsoft.com/office/officeart/2005/8/layout/hList7#1"/>
    <dgm:cxn modelId="{0D28E306-A5F9-4D61-ABFF-1A6D62352529}" type="presParOf" srcId="{DFC1C88C-FC0C-4351-BBF8-C90EB4D85960}" destId="{750F2731-5918-4E4B-AE5D-F47BBCFF010E}" srcOrd="0" destOrd="0" presId="urn:microsoft.com/office/officeart/2005/8/layout/hList7#1"/>
    <dgm:cxn modelId="{7A4AB62B-25E1-4023-8199-24909AB0AFC1}" type="presParOf" srcId="{750F2731-5918-4E4B-AE5D-F47BBCFF010E}" destId="{F1981529-63C2-44C0-B35F-32CD0BFD14C0}" srcOrd="0" destOrd="0" presId="urn:microsoft.com/office/officeart/2005/8/layout/hList7#1"/>
    <dgm:cxn modelId="{CE64DC55-DA82-4B11-A379-944DCB146856}" type="presParOf" srcId="{750F2731-5918-4E4B-AE5D-F47BBCFF010E}" destId="{B64A6902-1D26-4D6D-B467-86D7CFC5EA9C}" srcOrd="1" destOrd="0" presId="urn:microsoft.com/office/officeart/2005/8/layout/hList7#1"/>
    <dgm:cxn modelId="{B3DDD9F4-D372-4CD4-8BFB-FC2237B0F882}" type="presParOf" srcId="{750F2731-5918-4E4B-AE5D-F47BBCFF010E}" destId="{B86EAA99-604B-4064-9D0D-94529F35127F}" srcOrd="2" destOrd="0" presId="urn:microsoft.com/office/officeart/2005/8/layout/hList7#1"/>
    <dgm:cxn modelId="{96300664-7963-4050-8FB7-7981618D586C}" type="presParOf" srcId="{750F2731-5918-4E4B-AE5D-F47BBCFF010E}" destId="{55C221FC-8D1F-4B6E-B12C-DEE6810AE548}" srcOrd="3" destOrd="0" presId="urn:microsoft.com/office/officeart/2005/8/layout/hList7#1"/>
    <dgm:cxn modelId="{888CED1B-C997-4904-8E07-7097CF7872DF}" type="presParOf" srcId="{DFC1C88C-FC0C-4351-BBF8-C90EB4D85960}" destId="{2EF244C2-D258-4712-8B70-A3F61F6AE196}" srcOrd="1" destOrd="0" presId="urn:microsoft.com/office/officeart/2005/8/layout/hList7#1"/>
    <dgm:cxn modelId="{CAA3AE4E-EBEB-43BE-8DA6-C12888B758FC}" type="presParOf" srcId="{DFC1C88C-FC0C-4351-BBF8-C90EB4D85960}" destId="{E2596A36-5B82-421B-8348-8D7AB6D3E4C8}" srcOrd="2" destOrd="0" presId="urn:microsoft.com/office/officeart/2005/8/layout/hList7#1"/>
    <dgm:cxn modelId="{ACAAB020-782D-416B-8B11-953E465742BF}" type="presParOf" srcId="{E2596A36-5B82-421B-8348-8D7AB6D3E4C8}" destId="{5FA16735-3A7E-4FEE-BF92-0289BF971077}" srcOrd="0" destOrd="0" presId="urn:microsoft.com/office/officeart/2005/8/layout/hList7#1"/>
    <dgm:cxn modelId="{36F22857-8ED1-41F5-BEAB-6582757A42A8}" type="presParOf" srcId="{E2596A36-5B82-421B-8348-8D7AB6D3E4C8}" destId="{C0FBC316-A156-4917-A9BE-7BE7B518F690}" srcOrd="1" destOrd="0" presId="urn:microsoft.com/office/officeart/2005/8/layout/hList7#1"/>
    <dgm:cxn modelId="{DFB8C4CB-2007-4A7F-8D2D-CCF62AA9FF49}" type="presParOf" srcId="{E2596A36-5B82-421B-8348-8D7AB6D3E4C8}" destId="{A2785C9A-6E60-43B7-88B4-31943E6FF49D}" srcOrd="2" destOrd="0" presId="urn:microsoft.com/office/officeart/2005/8/layout/hList7#1"/>
    <dgm:cxn modelId="{E29AAE5B-6604-4BAD-87C0-315190F7DA88}" type="presParOf" srcId="{E2596A36-5B82-421B-8348-8D7AB6D3E4C8}" destId="{1248EB6E-CAB9-4371-BFC9-22BC91E5477B}" srcOrd="3" destOrd="0" presId="urn:microsoft.com/office/officeart/2005/8/layout/hList7#1"/>
    <dgm:cxn modelId="{E0CF1898-6467-443F-A8D1-8E8A24981B9C}" type="presParOf" srcId="{DFC1C88C-FC0C-4351-BBF8-C90EB4D85960}" destId="{6BE36A49-CDA8-41E0-B06C-6B448B952890}" srcOrd="3" destOrd="0" presId="urn:microsoft.com/office/officeart/2005/8/layout/hList7#1"/>
    <dgm:cxn modelId="{6D035405-3C11-44B2-81B1-A84EB1892AE5}" type="presParOf" srcId="{DFC1C88C-FC0C-4351-BBF8-C90EB4D85960}" destId="{C526A528-04AA-42EF-8C04-484E5726C0F6}" srcOrd="4" destOrd="0" presId="urn:microsoft.com/office/officeart/2005/8/layout/hList7#1"/>
    <dgm:cxn modelId="{15335F78-D166-4901-B492-A3DF45F52356}" type="presParOf" srcId="{C526A528-04AA-42EF-8C04-484E5726C0F6}" destId="{308CD7C6-7F2F-4D09-8DC4-1D5B12209CCD}" srcOrd="0" destOrd="0" presId="urn:microsoft.com/office/officeart/2005/8/layout/hList7#1"/>
    <dgm:cxn modelId="{B9222FDE-FA92-4BBE-9996-5E14F58EB5DE}" type="presParOf" srcId="{C526A528-04AA-42EF-8C04-484E5726C0F6}" destId="{54A7BCAB-CC34-4ABC-AC66-E2FFE49B2E70}" srcOrd="1" destOrd="0" presId="urn:microsoft.com/office/officeart/2005/8/layout/hList7#1"/>
    <dgm:cxn modelId="{66E45523-59BF-48B8-8ADB-40C106B4FFEB}" type="presParOf" srcId="{C526A528-04AA-42EF-8C04-484E5726C0F6}" destId="{5506C103-738A-4694-BC39-FB9E2A8B2216}" srcOrd="2" destOrd="0" presId="urn:microsoft.com/office/officeart/2005/8/layout/hList7#1"/>
    <dgm:cxn modelId="{22605A26-CC57-4136-9BE6-4FAF1B731489}" type="presParOf" srcId="{C526A528-04AA-42EF-8C04-484E5726C0F6}" destId="{6B5961E9-2C3C-4AC8-820B-645945D1D127}" srcOrd="3" destOrd="0" presId="urn:microsoft.com/office/officeart/2005/8/layout/hList7#1"/>
    <dgm:cxn modelId="{88C9D6E2-E2C8-4EAF-AACB-54C28E5C5235}" type="presParOf" srcId="{DFC1C88C-FC0C-4351-BBF8-C90EB4D85960}" destId="{F29F7C43-9341-4DD5-A1F2-DB6CD25FF646}" srcOrd="5" destOrd="0" presId="urn:microsoft.com/office/officeart/2005/8/layout/hList7#1"/>
    <dgm:cxn modelId="{F1EE3288-2551-47F7-B0E8-6BFBBABDEA8C}" type="presParOf" srcId="{DFC1C88C-FC0C-4351-BBF8-C90EB4D85960}" destId="{14CD4DAB-A406-4D39-A4EA-B8E45C699347}" srcOrd="6" destOrd="0" presId="urn:microsoft.com/office/officeart/2005/8/layout/hList7#1"/>
    <dgm:cxn modelId="{43EE8BFE-6CE0-43BB-A49E-F70C6C31B987}" type="presParOf" srcId="{14CD4DAB-A406-4D39-A4EA-B8E45C699347}" destId="{21129A5C-AB3E-4338-A2E8-B9A321D43FD7}" srcOrd="0" destOrd="0" presId="urn:microsoft.com/office/officeart/2005/8/layout/hList7#1"/>
    <dgm:cxn modelId="{71743A4A-36A4-469B-828A-43B12C31D489}" type="presParOf" srcId="{14CD4DAB-A406-4D39-A4EA-B8E45C699347}" destId="{6B535A2F-9996-4B2F-B794-22CE13695986}" srcOrd="1" destOrd="0" presId="urn:microsoft.com/office/officeart/2005/8/layout/hList7#1"/>
    <dgm:cxn modelId="{DC45F328-F883-4DC3-A2BB-5CF6A6E8778E}" type="presParOf" srcId="{14CD4DAB-A406-4D39-A4EA-B8E45C699347}" destId="{BF19B730-5D99-4D4A-AC00-218119B87E72}" srcOrd="2" destOrd="0" presId="urn:microsoft.com/office/officeart/2005/8/layout/hList7#1"/>
    <dgm:cxn modelId="{2AB2D35C-673E-4F68-A0A3-92BA5CC1F8A2}" type="presParOf" srcId="{14CD4DAB-A406-4D39-A4EA-B8E45C699347}" destId="{4DD7AB2B-A0BD-447B-8FC8-137D119AF5F0}" srcOrd="3" destOrd="0" presId="urn:microsoft.com/office/officeart/2005/8/layout/hList7#1"/>
    <dgm:cxn modelId="{CFE2CDF1-A179-412C-95A6-7C5BDD6CF4A4}" type="presParOf" srcId="{DFC1C88C-FC0C-4351-BBF8-C90EB4D85960}" destId="{DF2716E7-D550-4D62-92C0-C66162F2A8BF}" srcOrd="7" destOrd="0" presId="urn:microsoft.com/office/officeart/2005/8/layout/hList7#1"/>
    <dgm:cxn modelId="{0874D20A-90C4-42F0-BDBA-D7DE1503B089}" type="presParOf" srcId="{DFC1C88C-FC0C-4351-BBF8-C90EB4D85960}" destId="{8C175CF4-6C2A-42B1-89D4-FD2509650721}" srcOrd="8" destOrd="0" presId="urn:microsoft.com/office/officeart/2005/8/layout/hList7#1"/>
    <dgm:cxn modelId="{15AC25A5-E8F5-40FF-9416-7E12F59B0A26}" type="presParOf" srcId="{8C175CF4-6C2A-42B1-89D4-FD2509650721}" destId="{D231F75A-E931-4138-B057-87EEFE5A5A97}" srcOrd="0" destOrd="0" presId="urn:microsoft.com/office/officeart/2005/8/layout/hList7#1"/>
    <dgm:cxn modelId="{ADB29CFD-9D1F-43C5-AD3B-5A8EC2574599}" type="presParOf" srcId="{8C175CF4-6C2A-42B1-89D4-FD2509650721}" destId="{B0C5F2F6-E91B-43D9-A3A5-40FF2588E5D5}" srcOrd="1" destOrd="0" presId="urn:microsoft.com/office/officeart/2005/8/layout/hList7#1"/>
    <dgm:cxn modelId="{0A1162A9-3923-4039-A559-8BD4BCBEC95D}" type="presParOf" srcId="{8C175CF4-6C2A-42B1-89D4-FD2509650721}" destId="{D87108B2-4B62-4935-94BC-E57B388AEA51}" srcOrd="2" destOrd="0" presId="urn:microsoft.com/office/officeart/2005/8/layout/hList7#1"/>
    <dgm:cxn modelId="{8CDD19FF-E429-4146-9BA5-41C3EEBDD207}" type="presParOf" srcId="{8C175CF4-6C2A-42B1-89D4-FD2509650721}" destId="{AAE0E606-C663-4C2D-9B98-BED2083E7530}" srcOrd="3" destOrd="0" presId="urn:microsoft.com/office/officeart/2005/8/layout/hList7#1"/>
    <dgm:cxn modelId="{CD605150-8D55-4021-8F4C-6E1414D8B143}" type="presParOf" srcId="{DFC1C88C-FC0C-4351-BBF8-C90EB4D85960}" destId="{05253123-A867-49F3-BA12-3ADF6921568E}" srcOrd="9" destOrd="0" presId="urn:microsoft.com/office/officeart/2005/8/layout/hList7#1"/>
    <dgm:cxn modelId="{91094854-DA41-4007-B61F-C1FB7CCDCA0A}" type="presParOf" srcId="{DFC1C88C-FC0C-4351-BBF8-C90EB4D85960}" destId="{05A3789C-A1E3-48DE-B6D3-C795505C1836}" srcOrd="10" destOrd="0" presId="urn:microsoft.com/office/officeart/2005/8/layout/hList7#1"/>
    <dgm:cxn modelId="{EE58A452-F855-4236-BA58-620368E2E681}" type="presParOf" srcId="{05A3789C-A1E3-48DE-B6D3-C795505C1836}" destId="{0B904B51-A030-4842-9ECC-46EB7902EEB2}" srcOrd="0" destOrd="0" presId="urn:microsoft.com/office/officeart/2005/8/layout/hList7#1"/>
    <dgm:cxn modelId="{CEB3D2FA-DF13-4C3F-A96C-F26FFA21C28F}" type="presParOf" srcId="{05A3789C-A1E3-48DE-B6D3-C795505C1836}" destId="{AC86860D-CF67-4906-B686-02250153BA0A}" srcOrd="1" destOrd="0" presId="urn:microsoft.com/office/officeart/2005/8/layout/hList7#1"/>
    <dgm:cxn modelId="{AD9EF64D-BC97-4AEC-B116-4FD1640053E7}" type="presParOf" srcId="{05A3789C-A1E3-48DE-B6D3-C795505C1836}" destId="{385A0467-526A-4CEB-B95D-6378D4D78024}" srcOrd="2" destOrd="0" presId="urn:microsoft.com/office/officeart/2005/8/layout/hList7#1"/>
    <dgm:cxn modelId="{CE76E805-73F7-42E8-88F7-E498A4338CFF}" type="presParOf" srcId="{05A3789C-A1E3-48DE-B6D3-C795505C1836}" destId="{C61093CD-CE78-4FE7-9D8E-405643B58485}" srcOrd="3" destOrd="0" presId="urn:microsoft.com/office/officeart/2005/8/layout/hList7#1"/>
    <dgm:cxn modelId="{28C166B9-9B80-4FEA-94B8-4B4FFA2D33CC}" type="presParOf" srcId="{DFC1C88C-FC0C-4351-BBF8-C90EB4D85960}" destId="{24E9C8AC-CDF6-4C8C-9437-76411FC4DBB0}" srcOrd="11" destOrd="0" presId="urn:microsoft.com/office/officeart/2005/8/layout/hList7#1"/>
    <dgm:cxn modelId="{8186AC40-6ACF-4685-8B22-D80C01621E10}" type="presParOf" srcId="{DFC1C88C-FC0C-4351-BBF8-C90EB4D85960}" destId="{2815CF0D-B6D5-4C3E-B335-AB5493DE22B9}" srcOrd="12" destOrd="0" presId="urn:microsoft.com/office/officeart/2005/8/layout/hList7#1"/>
    <dgm:cxn modelId="{3FD42837-4E1D-408E-A6EC-E90B3E49249A}" type="presParOf" srcId="{2815CF0D-B6D5-4C3E-B335-AB5493DE22B9}" destId="{E8FC1ADD-117A-4E9D-A080-876223E54177}" srcOrd="0" destOrd="0" presId="urn:microsoft.com/office/officeart/2005/8/layout/hList7#1"/>
    <dgm:cxn modelId="{BFDFC3FD-314F-4FD6-AF19-868C8F4A2A2E}" type="presParOf" srcId="{2815CF0D-B6D5-4C3E-B335-AB5493DE22B9}" destId="{EF789431-30B6-4435-8784-6ABE0BFEB41B}" srcOrd="1" destOrd="0" presId="urn:microsoft.com/office/officeart/2005/8/layout/hList7#1"/>
    <dgm:cxn modelId="{06748DD9-128A-4880-97FE-C1724D4B250B}" type="presParOf" srcId="{2815CF0D-B6D5-4C3E-B335-AB5493DE22B9}" destId="{C76976BB-9D76-406E-B643-4B2F04CE5829}" srcOrd="2" destOrd="0" presId="urn:microsoft.com/office/officeart/2005/8/layout/hList7#1"/>
    <dgm:cxn modelId="{93254E09-821C-4DC3-851A-F665C2F3CAA3}" type="presParOf" srcId="{2815CF0D-B6D5-4C3E-B335-AB5493DE22B9}" destId="{64200676-34A7-43FE-A298-F5A8FCED6AC1}" srcOrd="3" destOrd="0" presId="urn:microsoft.com/office/officeart/2005/8/layout/hList7#1"/>
    <dgm:cxn modelId="{AE260FF5-5F4A-46AA-933B-296C87E5A4AE}" type="presParOf" srcId="{DFC1C88C-FC0C-4351-BBF8-C90EB4D85960}" destId="{6C5710E8-F471-4839-9D48-60C95F966AAD}" srcOrd="13" destOrd="0" presId="urn:microsoft.com/office/officeart/2005/8/layout/hList7#1"/>
    <dgm:cxn modelId="{4A3FDBAF-9C85-4FBC-8EB7-E6EB3760CA73}" type="presParOf" srcId="{DFC1C88C-FC0C-4351-BBF8-C90EB4D85960}" destId="{79B467A9-941B-4037-8536-80D1251E17B9}" srcOrd="14" destOrd="0" presId="urn:microsoft.com/office/officeart/2005/8/layout/hList7#1"/>
    <dgm:cxn modelId="{F56DECB1-F679-4CD6-B817-AEBB5B16503C}" type="presParOf" srcId="{79B467A9-941B-4037-8536-80D1251E17B9}" destId="{1E2C5C81-74B1-4603-B798-EA539D091171}" srcOrd="0" destOrd="0" presId="urn:microsoft.com/office/officeart/2005/8/layout/hList7#1"/>
    <dgm:cxn modelId="{A0310E55-7B58-4BC2-9F68-D7FA7F765442}" type="presParOf" srcId="{79B467A9-941B-4037-8536-80D1251E17B9}" destId="{51F08582-BD94-4E4F-80BA-DD1CF519C8A1}" srcOrd="1" destOrd="0" presId="urn:microsoft.com/office/officeart/2005/8/layout/hList7#1"/>
    <dgm:cxn modelId="{8F006980-0497-43AC-8CE9-545771EC36C8}" type="presParOf" srcId="{79B467A9-941B-4037-8536-80D1251E17B9}" destId="{870E8CA4-EF9A-4B70-9F1F-4AAE58F62C55}" srcOrd="2" destOrd="0" presId="urn:microsoft.com/office/officeart/2005/8/layout/hList7#1"/>
    <dgm:cxn modelId="{F74D67B9-F25F-4A3D-8B48-5C772111DE79}" type="presParOf" srcId="{79B467A9-941B-4037-8536-80D1251E17B9}" destId="{B05566AF-F85F-43C0-B975-C284C270AF38}" srcOrd="3" destOrd="0" presId="urn:microsoft.com/office/officeart/2005/8/layout/hList7#1"/>
    <dgm:cxn modelId="{0A75CBD4-424D-4972-82BC-3A61094D9232}" type="presParOf" srcId="{DFC1C88C-FC0C-4351-BBF8-C90EB4D85960}" destId="{CED05BFF-3829-4C0E-B0C5-804D4F78D069}" srcOrd="15" destOrd="0" presId="urn:microsoft.com/office/officeart/2005/8/layout/hList7#1"/>
    <dgm:cxn modelId="{5C85D989-2D9A-4142-A86E-20AF0ECDA647}" type="presParOf" srcId="{DFC1C88C-FC0C-4351-BBF8-C90EB4D85960}" destId="{07AA4C41-0AD2-4BEC-BCC1-1C41B5D9BDBD}" srcOrd="16" destOrd="0" presId="urn:microsoft.com/office/officeart/2005/8/layout/hList7#1"/>
    <dgm:cxn modelId="{3F1482F6-FB06-4028-9264-DF41EE81E3BF}" type="presParOf" srcId="{07AA4C41-0AD2-4BEC-BCC1-1C41B5D9BDBD}" destId="{B226DA72-4E92-4AE8-A046-49811ADE7E3D}" srcOrd="0" destOrd="0" presId="urn:microsoft.com/office/officeart/2005/8/layout/hList7#1"/>
    <dgm:cxn modelId="{D01A5F57-A8A3-4EF8-A44C-52B936E48B04}" type="presParOf" srcId="{07AA4C41-0AD2-4BEC-BCC1-1C41B5D9BDBD}" destId="{B5D0C02B-650A-48E6-AA11-721062D2C8B0}" srcOrd="1" destOrd="0" presId="urn:microsoft.com/office/officeart/2005/8/layout/hList7#1"/>
    <dgm:cxn modelId="{441158DF-1888-4ADA-B08B-C9F534DE5A69}" type="presParOf" srcId="{07AA4C41-0AD2-4BEC-BCC1-1C41B5D9BDBD}" destId="{956BD89D-40CE-45EA-8A80-21F0B952C878}" srcOrd="2" destOrd="0" presId="urn:microsoft.com/office/officeart/2005/8/layout/hList7#1"/>
    <dgm:cxn modelId="{2FD5CAB0-20B8-459A-AAB1-DCEF8BDC59F2}" type="presParOf" srcId="{07AA4C41-0AD2-4BEC-BCC1-1C41B5D9BDBD}" destId="{51BBA0AB-6941-49B4-B9C0-55CB127736E6}" srcOrd="3" destOrd="0" presId="urn:microsoft.com/office/officeart/2005/8/layout/hList7#1"/>
    <dgm:cxn modelId="{4C135429-DEE3-4316-8E05-7DDF19E7C9DE}" type="presParOf" srcId="{DFC1C88C-FC0C-4351-BBF8-C90EB4D85960}" destId="{F8950B56-1CBA-49F6-9423-54F194C88399}" srcOrd="17" destOrd="0" presId="urn:microsoft.com/office/officeart/2005/8/layout/hList7#1"/>
    <dgm:cxn modelId="{10EE7AEA-9A5C-45EB-B388-39A5382E34D7}" type="presParOf" srcId="{DFC1C88C-FC0C-4351-BBF8-C90EB4D85960}" destId="{CC470DD5-8D3A-46BE-8D61-EE589CE316E3}" srcOrd="18" destOrd="0" presId="urn:microsoft.com/office/officeart/2005/8/layout/hList7#1"/>
    <dgm:cxn modelId="{75EC2623-6C6B-4424-9AED-73AA384D7BD9}" type="presParOf" srcId="{CC470DD5-8D3A-46BE-8D61-EE589CE316E3}" destId="{1F8D08FB-2701-40EC-9D10-9D8C58F5D485}" srcOrd="0" destOrd="0" presId="urn:microsoft.com/office/officeart/2005/8/layout/hList7#1"/>
    <dgm:cxn modelId="{7CDD2D51-60D1-4368-8F9F-C40B6C0B8535}" type="presParOf" srcId="{CC470DD5-8D3A-46BE-8D61-EE589CE316E3}" destId="{09387E42-AA85-4455-90B4-88B8C2123D4F}" srcOrd="1" destOrd="0" presId="urn:microsoft.com/office/officeart/2005/8/layout/hList7#1"/>
    <dgm:cxn modelId="{80872D85-12A1-493A-ADA3-FB61A3ADAABC}" type="presParOf" srcId="{CC470DD5-8D3A-46BE-8D61-EE589CE316E3}" destId="{9922B0C1-8E5E-4B65-9379-E13C4D6EE615}" srcOrd="2" destOrd="0" presId="urn:microsoft.com/office/officeart/2005/8/layout/hList7#1"/>
    <dgm:cxn modelId="{8C594BAE-3DC9-4FED-BB75-1F11C784C0D9}" type="presParOf" srcId="{CC470DD5-8D3A-46BE-8D61-EE589CE316E3}" destId="{1A6ED5F5-D340-41BD-B337-17D0766F3441}" srcOrd="3" destOrd="0" presId="urn:microsoft.com/office/officeart/2005/8/layout/hList7#1"/>
    <dgm:cxn modelId="{A4E03B78-51E2-4BFE-89D0-D4FC2D1623B8}" type="presParOf" srcId="{DFC1C88C-FC0C-4351-BBF8-C90EB4D85960}" destId="{73B22DED-953E-4500-8450-3A33F20CA4F2}" srcOrd="19" destOrd="0" presId="urn:microsoft.com/office/officeart/2005/8/layout/hList7#1"/>
    <dgm:cxn modelId="{2D8600B4-2D2F-4A88-917F-7FE6BAD7DF23}" type="presParOf" srcId="{DFC1C88C-FC0C-4351-BBF8-C90EB4D85960}" destId="{D8E21FE6-1D4A-4D31-8153-CA8301E79FF4}" srcOrd="20" destOrd="0" presId="urn:microsoft.com/office/officeart/2005/8/layout/hList7#1"/>
    <dgm:cxn modelId="{7C244444-08AF-4299-B2AD-4CF4750C10A8}" type="presParOf" srcId="{D8E21FE6-1D4A-4D31-8153-CA8301E79FF4}" destId="{FFC34CBD-B73E-4884-A296-D074E31744AF}" srcOrd="0" destOrd="0" presId="urn:microsoft.com/office/officeart/2005/8/layout/hList7#1"/>
    <dgm:cxn modelId="{C87AD17D-5738-4E78-8AA3-0AACFFF46A88}" type="presParOf" srcId="{D8E21FE6-1D4A-4D31-8153-CA8301E79FF4}" destId="{300802E7-573A-42CA-89C8-661AA2E42017}" srcOrd="1" destOrd="0" presId="urn:microsoft.com/office/officeart/2005/8/layout/hList7#1"/>
    <dgm:cxn modelId="{43F3DEF1-E2EC-4595-BD12-75E46DA99453}" type="presParOf" srcId="{D8E21FE6-1D4A-4D31-8153-CA8301E79FF4}" destId="{4C14DA81-505C-4F72-BBD4-33C4FA1C64C1}" srcOrd="2" destOrd="0" presId="urn:microsoft.com/office/officeart/2005/8/layout/hList7#1"/>
    <dgm:cxn modelId="{9CBADA0A-9C68-44F9-BE77-070B90536364}" type="presParOf" srcId="{D8E21FE6-1D4A-4D31-8153-CA8301E79FF4}" destId="{22FA65CB-F08F-4E89-B4E9-88387EA50A34}" srcOrd="3" destOrd="0" presId="urn:microsoft.com/office/officeart/2005/8/layout/hList7#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E804F0-A551-4856-9F81-54FECCB05C55}" type="doc">
      <dgm:prSet loTypeId="urn:microsoft.com/office/officeart/2005/8/layout/chevron1" loCatId="process" qsTypeId="urn:microsoft.com/office/officeart/2005/8/quickstyle/simple1#7" qsCatId="simple" csTypeId="urn:microsoft.com/office/officeart/2005/8/colors/accent1_2#7" csCatId="accent1" phldr="true"/>
      <dgm:spPr/>
    </dgm:pt>
    <dgm:pt modelId="{DD70E0E8-A734-4AF3-BD13-79D8B735619D}">
      <dgm:prSet phldrT="[文本]" custT="true"/>
      <dgm:spPr/>
      <dgm:t>
        <a:bodyPr/>
        <a:lstStyle/>
        <a:p>
          <a:r>
            <a:rPr lang="zh-CN" altLang="en-US" sz="2400" b="1" dirty="0" smtClean="0">
              <a:solidFill>
                <a:srgbClr val="FF0000"/>
              </a:solidFill>
              <a:latin typeface="黑体" panose="02010609060101010101" pitchFamily="49" charset="-122"/>
              <a:ea typeface="黑体" panose="02010609060101010101" pitchFamily="49" charset="-122"/>
            </a:rPr>
            <a:t>零关税</a:t>
          </a:r>
          <a:endParaRPr lang="zh-CN" altLang="en-US" sz="2400" b="1" dirty="0">
            <a:solidFill>
              <a:srgbClr val="FF0000"/>
            </a:solidFill>
            <a:latin typeface="黑体" panose="02010609060101010101" pitchFamily="49" charset="-122"/>
            <a:ea typeface="黑体" panose="02010609060101010101" pitchFamily="49" charset="-122"/>
          </a:endParaRPr>
        </a:p>
      </dgm:t>
    </dgm:pt>
    <dgm:pt modelId="{304ABD0B-B9E4-40D2-9D9A-9ED9C669C8E9}" cxnId="{67512921-8C47-47B4-86B3-2A887E2C4911}" type="parTrans">
      <dgm:prSet/>
      <dgm:spPr/>
      <dgm:t>
        <a:bodyPr/>
        <a:lstStyle/>
        <a:p>
          <a:endParaRPr lang="zh-CN" altLang="en-US"/>
        </a:p>
      </dgm:t>
    </dgm:pt>
    <dgm:pt modelId="{5B842179-CFCF-4147-8BBB-6F993F953097}" cxnId="{67512921-8C47-47B4-86B3-2A887E2C4911}" type="sibTrans">
      <dgm:prSet/>
      <dgm:spPr/>
      <dgm:t>
        <a:bodyPr/>
        <a:lstStyle/>
        <a:p>
          <a:endParaRPr lang="zh-CN" altLang="en-US"/>
        </a:p>
      </dgm:t>
    </dgm:pt>
    <dgm:pt modelId="{A86362CC-7A32-42B7-9792-3103F8BF485C}">
      <dgm:prSet phldrT="[文本]" custT="true"/>
      <dgm:spPr/>
      <dgm:t>
        <a:bodyPr/>
        <a:lstStyle/>
        <a:p>
          <a:r>
            <a:rPr lang="zh-CN" altLang="en-US" sz="2400" b="1" dirty="0" smtClean="0">
              <a:solidFill>
                <a:srgbClr val="FF0000"/>
              </a:solidFill>
              <a:latin typeface="黑体" panose="02010609060101010101" pitchFamily="49" charset="-122"/>
              <a:ea typeface="黑体" panose="02010609060101010101" pitchFamily="49" charset="-122"/>
            </a:rPr>
            <a:t>做大流量</a:t>
          </a:r>
          <a:endParaRPr lang="zh-CN" altLang="en-US" sz="2400" b="1" dirty="0">
            <a:solidFill>
              <a:srgbClr val="FF0000"/>
            </a:solidFill>
            <a:latin typeface="黑体" panose="02010609060101010101" pitchFamily="49" charset="-122"/>
            <a:ea typeface="黑体" panose="02010609060101010101" pitchFamily="49" charset="-122"/>
          </a:endParaRPr>
        </a:p>
      </dgm:t>
    </dgm:pt>
    <dgm:pt modelId="{0DD00F6A-2EEF-4D14-9BDB-57BA93C847E9}" cxnId="{6037DD63-CA8E-4890-B3C8-F95EB3F702FA}" type="parTrans">
      <dgm:prSet/>
      <dgm:spPr/>
      <dgm:t>
        <a:bodyPr/>
        <a:lstStyle/>
        <a:p>
          <a:endParaRPr lang="zh-CN" altLang="en-US"/>
        </a:p>
      </dgm:t>
    </dgm:pt>
    <dgm:pt modelId="{4791F311-93FE-40FB-975E-F72C019365DF}" cxnId="{6037DD63-CA8E-4890-B3C8-F95EB3F702FA}" type="sibTrans">
      <dgm:prSet/>
      <dgm:spPr/>
      <dgm:t>
        <a:bodyPr/>
        <a:lstStyle/>
        <a:p>
          <a:endParaRPr lang="zh-CN" altLang="en-US"/>
        </a:p>
      </dgm:t>
    </dgm:pt>
    <dgm:pt modelId="{43BD93E4-AB3D-4725-81FF-725214C53872}">
      <dgm:prSet phldrT="[文本]" custT="true"/>
      <dgm:spPr/>
      <dgm:t>
        <a:bodyPr/>
        <a:lstStyle/>
        <a:p>
          <a:r>
            <a:rPr lang="zh-CN" altLang="en-US" sz="2400" b="1" dirty="0" smtClean="0">
              <a:solidFill>
                <a:srgbClr val="FF0000"/>
              </a:solidFill>
              <a:latin typeface="黑体" panose="02010609060101010101" pitchFamily="49" charset="-122"/>
              <a:ea typeface="黑体" panose="02010609060101010101" pitchFamily="49" charset="-122"/>
            </a:rPr>
            <a:t>国际旅游消费中心</a:t>
          </a:r>
          <a:endParaRPr lang="zh-CN" altLang="en-US" sz="2400" b="1" dirty="0">
            <a:solidFill>
              <a:srgbClr val="FF0000"/>
            </a:solidFill>
            <a:latin typeface="黑体" panose="02010609060101010101" pitchFamily="49" charset="-122"/>
            <a:ea typeface="黑体" panose="02010609060101010101" pitchFamily="49" charset="-122"/>
          </a:endParaRPr>
        </a:p>
      </dgm:t>
    </dgm:pt>
    <dgm:pt modelId="{217594AF-601E-47FC-9291-91F09EA31620}" cxnId="{736E0753-F697-4C8F-8EE4-1ECC23DA7FB1}" type="parTrans">
      <dgm:prSet/>
      <dgm:spPr/>
      <dgm:t>
        <a:bodyPr/>
        <a:lstStyle/>
        <a:p>
          <a:endParaRPr lang="zh-CN" altLang="en-US"/>
        </a:p>
      </dgm:t>
    </dgm:pt>
    <dgm:pt modelId="{C1096E2D-73FD-4B13-9BCB-B80170F050C3}" cxnId="{736E0753-F697-4C8F-8EE4-1ECC23DA7FB1}" type="sibTrans">
      <dgm:prSet/>
      <dgm:spPr/>
      <dgm:t>
        <a:bodyPr/>
        <a:lstStyle/>
        <a:p>
          <a:endParaRPr lang="zh-CN" altLang="en-US"/>
        </a:p>
      </dgm:t>
    </dgm:pt>
    <dgm:pt modelId="{98657040-7C50-4C1F-BE51-F20B56F86BFA}">
      <dgm:prSet custT="true"/>
      <dgm:spPr/>
      <dgm:t>
        <a:bodyPr/>
        <a:lstStyle/>
        <a:p>
          <a:r>
            <a:rPr lang="zh-CN" altLang="en-US" sz="2400" b="1" dirty="0" smtClean="0">
              <a:solidFill>
                <a:srgbClr val="FF0000"/>
              </a:solidFill>
              <a:latin typeface="黑体" panose="02010609060101010101" pitchFamily="49" charset="-122"/>
              <a:ea typeface="黑体" panose="02010609060101010101" pitchFamily="49" charset="-122"/>
            </a:rPr>
            <a:t>海南</a:t>
          </a:r>
          <a:endParaRPr lang="en-US" altLang="zh-CN" sz="2400" b="1" dirty="0" smtClean="0">
            <a:solidFill>
              <a:srgbClr val="FF0000"/>
            </a:solidFill>
            <a:latin typeface="黑体" panose="02010609060101010101" pitchFamily="49" charset="-122"/>
            <a:ea typeface="黑体" panose="02010609060101010101" pitchFamily="49" charset="-122"/>
          </a:endParaRPr>
        </a:p>
        <a:p>
          <a:r>
            <a:rPr lang="zh-CN" altLang="en-US" sz="2400" b="1" dirty="0" smtClean="0">
              <a:solidFill>
                <a:srgbClr val="FF0000"/>
              </a:solidFill>
              <a:latin typeface="黑体" panose="02010609060101010101" pitchFamily="49" charset="-122"/>
              <a:ea typeface="黑体" panose="02010609060101010101" pitchFamily="49" charset="-122"/>
            </a:rPr>
            <a:t>自贸港</a:t>
          </a:r>
          <a:endParaRPr lang="zh-CN" altLang="en-US" sz="2400" b="1" dirty="0">
            <a:solidFill>
              <a:srgbClr val="FF0000"/>
            </a:solidFill>
            <a:latin typeface="黑体" panose="02010609060101010101" pitchFamily="49" charset="-122"/>
            <a:ea typeface="黑体" panose="02010609060101010101" pitchFamily="49" charset="-122"/>
          </a:endParaRPr>
        </a:p>
      </dgm:t>
    </dgm:pt>
    <dgm:pt modelId="{303FBF32-57A7-44DD-9BE8-A2ABFE29DBA7}" cxnId="{AE2E7182-15E3-47E8-839D-7B3E53AE4744}" type="parTrans">
      <dgm:prSet/>
      <dgm:spPr/>
      <dgm:t>
        <a:bodyPr/>
        <a:lstStyle/>
        <a:p>
          <a:endParaRPr lang="zh-CN" altLang="en-US"/>
        </a:p>
      </dgm:t>
    </dgm:pt>
    <dgm:pt modelId="{D3498F1F-F0CF-4AFF-83E2-1B6E6EEC8EC3}" cxnId="{AE2E7182-15E3-47E8-839D-7B3E53AE4744}" type="sibTrans">
      <dgm:prSet/>
      <dgm:spPr/>
      <dgm:t>
        <a:bodyPr/>
        <a:lstStyle/>
        <a:p>
          <a:endParaRPr lang="zh-CN" altLang="en-US"/>
        </a:p>
      </dgm:t>
    </dgm:pt>
    <dgm:pt modelId="{97B46326-A2F3-4997-8BD3-228F3502F545}" type="pres">
      <dgm:prSet presAssocID="{10E804F0-A551-4856-9F81-54FECCB05C55}" presName="Name0" presStyleCnt="0">
        <dgm:presLayoutVars>
          <dgm:dir/>
          <dgm:animLvl val="lvl"/>
          <dgm:resizeHandles val="exact"/>
        </dgm:presLayoutVars>
      </dgm:prSet>
      <dgm:spPr/>
    </dgm:pt>
    <dgm:pt modelId="{849875A7-BC91-46D5-BB65-048ACADB1E3B}" type="pres">
      <dgm:prSet presAssocID="{DD70E0E8-A734-4AF3-BD13-79D8B735619D}" presName="parTxOnly" presStyleLbl="node1" presStyleIdx="0" presStyleCnt="4">
        <dgm:presLayoutVars>
          <dgm:chMax val="0"/>
          <dgm:chPref val="0"/>
          <dgm:bulletEnabled val="true"/>
        </dgm:presLayoutVars>
      </dgm:prSet>
      <dgm:spPr/>
      <dgm:t>
        <a:bodyPr/>
        <a:lstStyle/>
        <a:p>
          <a:endParaRPr lang="zh-CN" altLang="en-US"/>
        </a:p>
      </dgm:t>
    </dgm:pt>
    <dgm:pt modelId="{93CEEE73-1BCC-44A2-AF05-80B65AA4CB00}" type="pres">
      <dgm:prSet presAssocID="{5B842179-CFCF-4147-8BBB-6F993F953097}" presName="parTxOnlySpace" presStyleCnt="0"/>
      <dgm:spPr/>
    </dgm:pt>
    <dgm:pt modelId="{15806B71-CEB1-45EE-ACA8-846D72CE300F}" type="pres">
      <dgm:prSet presAssocID="{A86362CC-7A32-42B7-9792-3103F8BF485C}" presName="parTxOnly" presStyleLbl="node1" presStyleIdx="1" presStyleCnt="4">
        <dgm:presLayoutVars>
          <dgm:chMax val="0"/>
          <dgm:chPref val="0"/>
          <dgm:bulletEnabled val="true"/>
        </dgm:presLayoutVars>
      </dgm:prSet>
      <dgm:spPr/>
      <dgm:t>
        <a:bodyPr/>
        <a:lstStyle/>
        <a:p>
          <a:endParaRPr lang="zh-CN" altLang="en-US"/>
        </a:p>
      </dgm:t>
    </dgm:pt>
    <dgm:pt modelId="{3779A472-E186-41CA-9F90-B635018A759C}" type="pres">
      <dgm:prSet presAssocID="{4791F311-93FE-40FB-975E-F72C019365DF}" presName="parTxOnlySpace" presStyleCnt="0"/>
      <dgm:spPr/>
    </dgm:pt>
    <dgm:pt modelId="{1AD18340-C517-4C71-80B1-CF498717D629}" type="pres">
      <dgm:prSet presAssocID="{43BD93E4-AB3D-4725-81FF-725214C53872}" presName="parTxOnly" presStyleLbl="node1" presStyleIdx="2" presStyleCnt="4">
        <dgm:presLayoutVars>
          <dgm:chMax val="0"/>
          <dgm:chPref val="0"/>
          <dgm:bulletEnabled val="true"/>
        </dgm:presLayoutVars>
      </dgm:prSet>
      <dgm:spPr/>
      <dgm:t>
        <a:bodyPr/>
        <a:lstStyle/>
        <a:p>
          <a:endParaRPr lang="zh-CN" altLang="en-US"/>
        </a:p>
      </dgm:t>
    </dgm:pt>
    <dgm:pt modelId="{0291E2D3-5BFF-43E5-B5C9-2C3B28D012C6}" type="pres">
      <dgm:prSet presAssocID="{C1096E2D-73FD-4B13-9BCB-B80170F050C3}" presName="parTxOnlySpace" presStyleCnt="0"/>
      <dgm:spPr/>
    </dgm:pt>
    <dgm:pt modelId="{B710EF38-CF9B-4339-BEF9-99302B661A09}" type="pres">
      <dgm:prSet presAssocID="{98657040-7C50-4C1F-BE51-F20B56F86BFA}" presName="parTxOnly" presStyleLbl="node1" presStyleIdx="3" presStyleCnt="4">
        <dgm:presLayoutVars>
          <dgm:chMax val="0"/>
          <dgm:chPref val="0"/>
          <dgm:bulletEnabled val="true"/>
        </dgm:presLayoutVars>
      </dgm:prSet>
      <dgm:spPr/>
      <dgm:t>
        <a:bodyPr/>
        <a:lstStyle/>
        <a:p>
          <a:endParaRPr lang="zh-CN" altLang="en-US"/>
        </a:p>
      </dgm:t>
    </dgm:pt>
  </dgm:ptLst>
  <dgm:cxnLst>
    <dgm:cxn modelId="{3A9E6A7B-7137-40D7-BD74-C1F1729BB8F5}" type="presOf" srcId="{DD70E0E8-A734-4AF3-BD13-79D8B735619D}" destId="{849875A7-BC91-46D5-BB65-048ACADB1E3B}" srcOrd="0" destOrd="0" presId="urn:microsoft.com/office/officeart/2005/8/layout/chevron1"/>
    <dgm:cxn modelId="{5B07D9C0-A573-4FEB-A3C9-FE2E02AAB4E1}" type="presOf" srcId="{10E804F0-A551-4856-9F81-54FECCB05C55}" destId="{97B46326-A2F3-4997-8BD3-228F3502F545}" srcOrd="0" destOrd="0" presId="urn:microsoft.com/office/officeart/2005/8/layout/chevron1"/>
    <dgm:cxn modelId="{4E7017F9-186B-467A-8644-8CC8D8988CD1}" type="presOf" srcId="{98657040-7C50-4C1F-BE51-F20B56F86BFA}" destId="{B710EF38-CF9B-4339-BEF9-99302B661A09}" srcOrd="0" destOrd="0" presId="urn:microsoft.com/office/officeart/2005/8/layout/chevron1"/>
    <dgm:cxn modelId="{24A5056F-2D34-46B3-8C87-ADABAF03C10C}" type="presOf" srcId="{A86362CC-7A32-42B7-9792-3103F8BF485C}" destId="{15806B71-CEB1-45EE-ACA8-846D72CE300F}" srcOrd="0" destOrd="0" presId="urn:microsoft.com/office/officeart/2005/8/layout/chevron1"/>
    <dgm:cxn modelId="{6037DD63-CA8E-4890-B3C8-F95EB3F702FA}" srcId="{10E804F0-A551-4856-9F81-54FECCB05C55}" destId="{A86362CC-7A32-42B7-9792-3103F8BF485C}" srcOrd="1" destOrd="0" parTransId="{0DD00F6A-2EEF-4D14-9BDB-57BA93C847E9}" sibTransId="{4791F311-93FE-40FB-975E-F72C019365DF}"/>
    <dgm:cxn modelId="{67512921-8C47-47B4-86B3-2A887E2C4911}" srcId="{10E804F0-A551-4856-9F81-54FECCB05C55}" destId="{DD70E0E8-A734-4AF3-BD13-79D8B735619D}" srcOrd="0" destOrd="0" parTransId="{304ABD0B-B9E4-40D2-9D9A-9ED9C669C8E9}" sibTransId="{5B842179-CFCF-4147-8BBB-6F993F953097}"/>
    <dgm:cxn modelId="{0256BA33-7403-4B3A-9E03-EE6FD6F63C94}" type="presOf" srcId="{43BD93E4-AB3D-4725-81FF-725214C53872}" destId="{1AD18340-C517-4C71-80B1-CF498717D629}" srcOrd="0" destOrd="0" presId="urn:microsoft.com/office/officeart/2005/8/layout/chevron1"/>
    <dgm:cxn modelId="{736E0753-F697-4C8F-8EE4-1ECC23DA7FB1}" srcId="{10E804F0-A551-4856-9F81-54FECCB05C55}" destId="{43BD93E4-AB3D-4725-81FF-725214C53872}" srcOrd="2" destOrd="0" parTransId="{217594AF-601E-47FC-9291-91F09EA31620}" sibTransId="{C1096E2D-73FD-4B13-9BCB-B80170F050C3}"/>
    <dgm:cxn modelId="{AE2E7182-15E3-47E8-839D-7B3E53AE4744}" srcId="{10E804F0-A551-4856-9F81-54FECCB05C55}" destId="{98657040-7C50-4C1F-BE51-F20B56F86BFA}" srcOrd="3" destOrd="0" parTransId="{303FBF32-57A7-44DD-9BE8-A2ABFE29DBA7}" sibTransId="{D3498F1F-F0CF-4AFF-83E2-1B6E6EEC8EC3}"/>
    <dgm:cxn modelId="{5BBD6899-FE42-4623-AFC1-27FB956562AA}" type="presParOf" srcId="{97B46326-A2F3-4997-8BD3-228F3502F545}" destId="{849875A7-BC91-46D5-BB65-048ACADB1E3B}" srcOrd="0" destOrd="0" presId="urn:microsoft.com/office/officeart/2005/8/layout/chevron1"/>
    <dgm:cxn modelId="{ADC81C11-63EA-4031-8E8C-2CA3AA79C4B2}" type="presParOf" srcId="{97B46326-A2F3-4997-8BD3-228F3502F545}" destId="{93CEEE73-1BCC-44A2-AF05-80B65AA4CB00}" srcOrd="1" destOrd="0" presId="urn:microsoft.com/office/officeart/2005/8/layout/chevron1"/>
    <dgm:cxn modelId="{07331570-5B15-467C-B655-CE98089782B1}" type="presParOf" srcId="{97B46326-A2F3-4997-8BD3-228F3502F545}" destId="{15806B71-CEB1-45EE-ACA8-846D72CE300F}" srcOrd="2" destOrd="0" presId="urn:microsoft.com/office/officeart/2005/8/layout/chevron1"/>
    <dgm:cxn modelId="{36877A05-186F-4C2A-80C1-1D1C192B4BF8}" type="presParOf" srcId="{97B46326-A2F3-4997-8BD3-228F3502F545}" destId="{3779A472-E186-41CA-9F90-B635018A759C}" srcOrd="3" destOrd="0" presId="urn:microsoft.com/office/officeart/2005/8/layout/chevron1"/>
    <dgm:cxn modelId="{19921349-E092-4428-88D0-F8E1C8A99065}" type="presParOf" srcId="{97B46326-A2F3-4997-8BD3-228F3502F545}" destId="{1AD18340-C517-4C71-80B1-CF498717D629}" srcOrd="4" destOrd="0" presId="urn:microsoft.com/office/officeart/2005/8/layout/chevron1"/>
    <dgm:cxn modelId="{638FD129-5BEE-4C75-BB28-FCC9BFACE78C}" type="presParOf" srcId="{97B46326-A2F3-4997-8BD3-228F3502F545}" destId="{0291E2D3-5BFF-43E5-B5C9-2C3B28D012C6}" srcOrd="5" destOrd="0" presId="urn:microsoft.com/office/officeart/2005/8/layout/chevron1"/>
    <dgm:cxn modelId="{BAB4AF0F-42AE-455A-8186-82B0F072DA30}" type="presParOf" srcId="{97B46326-A2F3-4997-8BD3-228F3502F545}" destId="{B710EF38-CF9B-4339-BEF9-99302B661A09}" srcOrd="6"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4266CD-C3F8-4B75-9417-D7C07DFF9FC4}" type="doc">
      <dgm:prSet loTypeId="urn:microsoft.com/office/officeart/2005/8/layout/equation1" loCatId="process" qsTypeId="urn:microsoft.com/office/officeart/2005/8/quickstyle/simple1#8" qsCatId="simple" csTypeId="urn:microsoft.com/office/officeart/2005/8/colors/accent1_2#8" csCatId="accent1" phldr="true"/>
      <dgm:spPr/>
    </dgm:pt>
    <dgm:pt modelId="{8CCE7904-A79A-444A-A9F9-2FA8F72732A6}">
      <dgm:prSet phldrT="[文本]"/>
      <dgm:spPr/>
      <dgm:t>
        <a:bodyPr/>
        <a:lstStyle/>
        <a:p>
          <a:r>
            <a:rPr lang="zh-CN" altLang="en-US" b="1" dirty="0" smtClean="0">
              <a:solidFill>
                <a:schemeClr val="tx1"/>
              </a:solidFill>
              <a:latin typeface="黑体" panose="02010609060101010101" pitchFamily="49" charset="-122"/>
              <a:ea typeface="黑体" panose="02010609060101010101" pitchFamily="49" charset="-122"/>
            </a:rPr>
            <a:t>发动机</a:t>
          </a:r>
          <a:endParaRPr lang="zh-CN" altLang="en-US" b="1" dirty="0">
            <a:solidFill>
              <a:schemeClr val="tx1"/>
            </a:solidFill>
            <a:latin typeface="黑体" panose="02010609060101010101" pitchFamily="49" charset="-122"/>
            <a:ea typeface="黑体" panose="02010609060101010101" pitchFamily="49" charset="-122"/>
          </a:endParaRPr>
        </a:p>
      </dgm:t>
    </dgm:pt>
    <dgm:pt modelId="{85E11364-1A6E-4249-9CDB-9AEBEC67D832}" cxnId="{F2A22DC8-9666-428D-B171-CA11F20E47B3}" type="parTrans">
      <dgm:prSet/>
      <dgm:spPr/>
      <dgm:t>
        <a:bodyPr/>
        <a:lstStyle/>
        <a:p>
          <a:endParaRPr lang="zh-CN" altLang="en-US"/>
        </a:p>
      </dgm:t>
    </dgm:pt>
    <dgm:pt modelId="{F5F597FE-F798-442F-91DC-238C0E3E8A3D}" cxnId="{F2A22DC8-9666-428D-B171-CA11F20E47B3}" type="sibTrans">
      <dgm:prSet/>
      <dgm:spPr/>
      <dgm:t>
        <a:bodyPr/>
        <a:lstStyle/>
        <a:p>
          <a:endParaRPr lang="zh-CN" altLang="en-US"/>
        </a:p>
      </dgm:t>
    </dgm:pt>
    <dgm:pt modelId="{0D1FDB34-4A12-4B84-B2AA-A26992218496}">
      <dgm:prSet phldrT="[文本]"/>
      <dgm:spPr/>
      <dgm:t>
        <a:bodyPr/>
        <a:lstStyle/>
        <a:p>
          <a:r>
            <a:rPr lang="zh-CN" altLang="en-US" b="1" dirty="0" smtClean="0">
              <a:solidFill>
                <a:schemeClr val="tx1"/>
              </a:solidFill>
              <a:latin typeface="黑体" panose="02010609060101010101" pitchFamily="49" charset="-122"/>
              <a:ea typeface="黑体" panose="02010609060101010101" pitchFamily="49" charset="-122"/>
            </a:rPr>
            <a:t>底盘</a:t>
          </a:r>
          <a:endParaRPr lang="zh-CN" altLang="en-US" b="1" dirty="0">
            <a:solidFill>
              <a:schemeClr val="tx1"/>
            </a:solidFill>
            <a:latin typeface="黑体" panose="02010609060101010101" pitchFamily="49" charset="-122"/>
            <a:ea typeface="黑体" panose="02010609060101010101" pitchFamily="49" charset="-122"/>
          </a:endParaRPr>
        </a:p>
      </dgm:t>
    </dgm:pt>
    <dgm:pt modelId="{8CC724F3-D6ED-4943-ADD8-A0977FB8E12F}" cxnId="{26FB6629-B26F-410E-9703-827B10E941A7}" type="parTrans">
      <dgm:prSet/>
      <dgm:spPr/>
      <dgm:t>
        <a:bodyPr/>
        <a:lstStyle/>
        <a:p>
          <a:endParaRPr lang="zh-CN" altLang="en-US"/>
        </a:p>
      </dgm:t>
    </dgm:pt>
    <dgm:pt modelId="{EAFD8E43-9BE6-4770-854B-FA650FD9631D}" cxnId="{26FB6629-B26F-410E-9703-827B10E941A7}" type="sibTrans">
      <dgm:prSet/>
      <dgm:spPr/>
      <dgm:t>
        <a:bodyPr/>
        <a:lstStyle/>
        <a:p>
          <a:endParaRPr lang="zh-CN" altLang="en-US"/>
        </a:p>
      </dgm:t>
    </dgm:pt>
    <dgm:pt modelId="{76FC6FEE-C647-4440-81F8-6AE43A75CF50}">
      <dgm:prSet phldrT="[文本]"/>
      <dgm:spPr/>
      <dgm:t>
        <a:bodyPr/>
        <a:lstStyle/>
        <a:p>
          <a:r>
            <a:rPr lang="zh-CN" altLang="en-US" b="1" dirty="0" smtClean="0">
              <a:solidFill>
                <a:schemeClr val="tx1"/>
              </a:solidFill>
              <a:latin typeface="黑体" panose="02010609060101010101" pitchFamily="49" charset="-122"/>
              <a:ea typeface="黑体" panose="02010609060101010101" pitchFamily="49" charset="-122"/>
            </a:rPr>
            <a:t>汽车</a:t>
          </a:r>
          <a:endParaRPr lang="zh-CN" altLang="en-US" b="1" dirty="0">
            <a:solidFill>
              <a:schemeClr val="tx1"/>
            </a:solidFill>
            <a:latin typeface="黑体" panose="02010609060101010101" pitchFamily="49" charset="-122"/>
            <a:ea typeface="黑体" panose="02010609060101010101" pitchFamily="49" charset="-122"/>
          </a:endParaRPr>
        </a:p>
      </dgm:t>
    </dgm:pt>
    <dgm:pt modelId="{B42F5EE8-195F-45FD-806D-80441C85EEBF}" cxnId="{4DE7DF80-30AE-43A4-BA50-BA81FD7205B3}" type="parTrans">
      <dgm:prSet/>
      <dgm:spPr/>
      <dgm:t>
        <a:bodyPr/>
        <a:lstStyle/>
        <a:p>
          <a:endParaRPr lang="zh-CN" altLang="en-US"/>
        </a:p>
      </dgm:t>
    </dgm:pt>
    <dgm:pt modelId="{7B12A9E5-C53D-40F4-9207-A4697687DA83}" cxnId="{4DE7DF80-30AE-43A4-BA50-BA81FD7205B3}" type="sibTrans">
      <dgm:prSet/>
      <dgm:spPr/>
      <dgm:t>
        <a:bodyPr/>
        <a:lstStyle/>
        <a:p>
          <a:endParaRPr lang="zh-CN" altLang="en-US"/>
        </a:p>
      </dgm:t>
    </dgm:pt>
    <dgm:pt modelId="{5E16738D-A0A8-47C2-8712-902654DD694F}">
      <dgm:prSet/>
      <dgm:spPr/>
      <dgm:t>
        <a:bodyPr/>
        <a:lstStyle/>
        <a:p>
          <a:r>
            <a:rPr lang="zh-CN" altLang="en-US" b="1" dirty="0" smtClean="0">
              <a:solidFill>
                <a:schemeClr val="tx1"/>
              </a:solidFill>
              <a:latin typeface="黑体" panose="02010609060101010101" pitchFamily="49" charset="-122"/>
              <a:ea typeface="黑体" panose="02010609060101010101" pitchFamily="49" charset="-122"/>
            </a:rPr>
            <a:t>车身</a:t>
          </a:r>
          <a:endParaRPr lang="zh-CN" altLang="en-US" b="1" dirty="0">
            <a:solidFill>
              <a:schemeClr val="tx1"/>
            </a:solidFill>
            <a:latin typeface="黑体" panose="02010609060101010101" pitchFamily="49" charset="-122"/>
            <a:ea typeface="黑体" panose="02010609060101010101" pitchFamily="49" charset="-122"/>
          </a:endParaRPr>
        </a:p>
      </dgm:t>
    </dgm:pt>
    <dgm:pt modelId="{2C3BD9BE-3ABB-4F4F-8DF7-ECF414CF2566}" cxnId="{731A687E-4E48-4FD4-AFCF-7637BC30E6FA}" type="parTrans">
      <dgm:prSet/>
      <dgm:spPr/>
      <dgm:t>
        <a:bodyPr/>
        <a:lstStyle/>
        <a:p>
          <a:endParaRPr lang="zh-CN" altLang="en-US"/>
        </a:p>
      </dgm:t>
    </dgm:pt>
    <dgm:pt modelId="{1C728FC2-D142-48B7-830D-57DBCAD817CD}" cxnId="{731A687E-4E48-4FD4-AFCF-7637BC30E6FA}" type="sibTrans">
      <dgm:prSet/>
      <dgm:spPr/>
      <dgm:t>
        <a:bodyPr/>
        <a:lstStyle/>
        <a:p>
          <a:endParaRPr lang="zh-CN" altLang="en-US"/>
        </a:p>
      </dgm:t>
    </dgm:pt>
    <dgm:pt modelId="{85C8FF75-10D4-4405-A0F0-30C20B7AB7D0}">
      <dgm:prSet/>
      <dgm:spPr/>
      <dgm:t>
        <a:bodyPr/>
        <a:lstStyle/>
        <a:p>
          <a:r>
            <a:rPr lang="zh-CN" altLang="en-US" b="1" dirty="0" smtClean="0">
              <a:solidFill>
                <a:schemeClr val="tx1"/>
              </a:solidFill>
              <a:latin typeface="黑体" panose="02010609060101010101" pitchFamily="49" charset="-122"/>
              <a:ea typeface="黑体" panose="02010609060101010101" pitchFamily="49" charset="-122"/>
            </a:rPr>
            <a:t>电气设备</a:t>
          </a:r>
          <a:endParaRPr lang="zh-CN" altLang="en-US" b="1" dirty="0">
            <a:solidFill>
              <a:schemeClr val="tx1"/>
            </a:solidFill>
            <a:latin typeface="黑体" panose="02010609060101010101" pitchFamily="49" charset="-122"/>
            <a:ea typeface="黑体" panose="02010609060101010101" pitchFamily="49" charset="-122"/>
          </a:endParaRPr>
        </a:p>
      </dgm:t>
    </dgm:pt>
    <dgm:pt modelId="{DA999CB9-68AF-4E04-A88A-09DF049A3E7A}" cxnId="{F3E30B59-7F2F-4F91-ADCF-1C962F9886F3}" type="parTrans">
      <dgm:prSet/>
      <dgm:spPr/>
      <dgm:t>
        <a:bodyPr/>
        <a:lstStyle/>
        <a:p>
          <a:endParaRPr lang="zh-CN" altLang="en-US"/>
        </a:p>
      </dgm:t>
    </dgm:pt>
    <dgm:pt modelId="{CD45EFA9-3D77-4A0D-9F00-6F9039FA4B3A}" cxnId="{F3E30B59-7F2F-4F91-ADCF-1C962F9886F3}" type="sibTrans">
      <dgm:prSet/>
      <dgm:spPr/>
      <dgm:t>
        <a:bodyPr/>
        <a:lstStyle/>
        <a:p>
          <a:endParaRPr lang="zh-CN" altLang="en-US"/>
        </a:p>
      </dgm:t>
    </dgm:pt>
    <dgm:pt modelId="{F46ED736-CEC0-44FD-975A-C516C0CA1B3E}" type="pres">
      <dgm:prSet presAssocID="{E14266CD-C3F8-4B75-9417-D7C07DFF9FC4}" presName="linearFlow" presStyleCnt="0">
        <dgm:presLayoutVars>
          <dgm:dir/>
          <dgm:resizeHandles val="exact"/>
        </dgm:presLayoutVars>
      </dgm:prSet>
      <dgm:spPr/>
    </dgm:pt>
    <dgm:pt modelId="{581C4736-2D48-4393-AFBE-10083EC0B718}" type="pres">
      <dgm:prSet presAssocID="{8CCE7904-A79A-444A-A9F9-2FA8F72732A6}" presName="node" presStyleLbl="node1" presStyleIdx="0" presStyleCnt="5">
        <dgm:presLayoutVars>
          <dgm:bulletEnabled val="true"/>
        </dgm:presLayoutVars>
      </dgm:prSet>
      <dgm:spPr/>
      <dgm:t>
        <a:bodyPr/>
        <a:lstStyle/>
        <a:p>
          <a:endParaRPr lang="zh-CN" altLang="en-US"/>
        </a:p>
      </dgm:t>
    </dgm:pt>
    <dgm:pt modelId="{4E567A6C-8C73-4703-BECA-70B7C62DDEC9}" type="pres">
      <dgm:prSet presAssocID="{F5F597FE-F798-442F-91DC-238C0E3E8A3D}" presName="spacerL" presStyleCnt="0"/>
      <dgm:spPr/>
    </dgm:pt>
    <dgm:pt modelId="{421038E6-8941-48D8-A4D7-F3C4D79A53D5}" type="pres">
      <dgm:prSet presAssocID="{F5F597FE-F798-442F-91DC-238C0E3E8A3D}" presName="sibTrans" presStyleLbl="sibTrans2D1" presStyleIdx="0" presStyleCnt="4"/>
      <dgm:spPr/>
      <dgm:t>
        <a:bodyPr/>
        <a:lstStyle/>
        <a:p>
          <a:endParaRPr lang="zh-CN" altLang="en-US"/>
        </a:p>
      </dgm:t>
    </dgm:pt>
    <dgm:pt modelId="{DC4A76C0-B400-450F-9EF1-4B6DDCBA35DF}" type="pres">
      <dgm:prSet presAssocID="{F5F597FE-F798-442F-91DC-238C0E3E8A3D}" presName="spacerR" presStyleCnt="0"/>
      <dgm:spPr/>
    </dgm:pt>
    <dgm:pt modelId="{4FD633F3-7B19-4D6A-8BAC-E4518A66F949}" type="pres">
      <dgm:prSet presAssocID="{0D1FDB34-4A12-4B84-B2AA-A26992218496}" presName="node" presStyleLbl="node1" presStyleIdx="1" presStyleCnt="5">
        <dgm:presLayoutVars>
          <dgm:bulletEnabled val="true"/>
        </dgm:presLayoutVars>
      </dgm:prSet>
      <dgm:spPr/>
      <dgm:t>
        <a:bodyPr/>
        <a:lstStyle/>
        <a:p>
          <a:endParaRPr lang="zh-CN" altLang="en-US"/>
        </a:p>
      </dgm:t>
    </dgm:pt>
    <dgm:pt modelId="{78E51DCB-6E6C-4EE2-8E76-8A2FD2D509DD}" type="pres">
      <dgm:prSet presAssocID="{EAFD8E43-9BE6-4770-854B-FA650FD9631D}" presName="spacerL" presStyleCnt="0"/>
      <dgm:spPr/>
    </dgm:pt>
    <dgm:pt modelId="{9D8F9B02-504C-450A-B6A1-BA7AE5D6FED9}" type="pres">
      <dgm:prSet presAssocID="{EAFD8E43-9BE6-4770-854B-FA650FD9631D}" presName="sibTrans" presStyleLbl="sibTrans2D1" presStyleIdx="1" presStyleCnt="4"/>
      <dgm:spPr/>
      <dgm:t>
        <a:bodyPr/>
        <a:lstStyle/>
        <a:p>
          <a:endParaRPr lang="zh-CN" altLang="en-US"/>
        </a:p>
      </dgm:t>
    </dgm:pt>
    <dgm:pt modelId="{353CE91D-594B-4BE5-81E9-75799D0F06C1}" type="pres">
      <dgm:prSet presAssocID="{EAFD8E43-9BE6-4770-854B-FA650FD9631D}" presName="spacerR" presStyleCnt="0"/>
      <dgm:spPr/>
    </dgm:pt>
    <dgm:pt modelId="{DEF391CD-6E75-4466-A515-D8C4CB8A517C}" type="pres">
      <dgm:prSet presAssocID="{5E16738D-A0A8-47C2-8712-902654DD694F}" presName="node" presStyleLbl="node1" presStyleIdx="2" presStyleCnt="5">
        <dgm:presLayoutVars>
          <dgm:bulletEnabled val="true"/>
        </dgm:presLayoutVars>
      </dgm:prSet>
      <dgm:spPr/>
      <dgm:t>
        <a:bodyPr/>
        <a:lstStyle/>
        <a:p>
          <a:endParaRPr lang="zh-CN" altLang="en-US"/>
        </a:p>
      </dgm:t>
    </dgm:pt>
    <dgm:pt modelId="{F67B6109-59C9-433F-9910-896E59DB7631}" type="pres">
      <dgm:prSet presAssocID="{1C728FC2-D142-48B7-830D-57DBCAD817CD}" presName="spacerL" presStyleCnt="0"/>
      <dgm:spPr/>
    </dgm:pt>
    <dgm:pt modelId="{94E795B5-02DE-47BF-9233-14CF0C3426C4}" type="pres">
      <dgm:prSet presAssocID="{1C728FC2-D142-48B7-830D-57DBCAD817CD}" presName="sibTrans" presStyleLbl="sibTrans2D1" presStyleIdx="2" presStyleCnt="4"/>
      <dgm:spPr/>
      <dgm:t>
        <a:bodyPr/>
        <a:lstStyle/>
        <a:p>
          <a:endParaRPr lang="zh-CN" altLang="en-US"/>
        </a:p>
      </dgm:t>
    </dgm:pt>
    <dgm:pt modelId="{494015DA-E8E8-42A0-817C-653C0D5A4CB1}" type="pres">
      <dgm:prSet presAssocID="{1C728FC2-D142-48B7-830D-57DBCAD817CD}" presName="spacerR" presStyleCnt="0"/>
      <dgm:spPr/>
    </dgm:pt>
    <dgm:pt modelId="{626C4026-3CB1-4CFF-9F13-30345A6C5DD2}" type="pres">
      <dgm:prSet presAssocID="{85C8FF75-10D4-4405-A0F0-30C20B7AB7D0}" presName="node" presStyleLbl="node1" presStyleIdx="3" presStyleCnt="5">
        <dgm:presLayoutVars>
          <dgm:bulletEnabled val="true"/>
        </dgm:presLayoutVars>
      </dgm:prSet>
      <dgm:spPr/>
      <dgm:t>
        <a:bodyPr/>
        <a:lstStyle/>
        <a:p>
          <a:endParaRPr lang="zh-CN" altLang="en-US"/>
        </a:p>
      </dgm:t>
    </dgm:pt>
    <dgm:pt modelId="{7F8F3625-F9C5-4503-AC0D-05666856ACEF}" type="pres">
      <dgm:prSet presAssocID="{CD45EFA9-3D77-4A0D-9F00-6F9039FA4B3A}" presName="spacerL" presStyleCnt="0"/>
      <dgm:spPr/>
    </dgm:pt>
    <dgm:pt modelId="{2AE2E36E-67D4-4CDB-8827-87EF525289FC}" type="pres">
      <dgm:prSet presAssocID="{CD45EFA9-3D77-4A0D-9F00-6F9039FA4B3A}" presName="sibTrans" presStyleLbl="sibTrans2D1" presStyleIdx="3" presStyleCnt="4"/>
      <dgm:spPr/>
      <dgm:t>
        <a:bodyPr/>
        <a:lstStyle/>
        <a:p>
          <a:endParaRPr lang="zh-CN" altLang="en-US"/>
        </a:p>
      </dgm:t>
    </dgm:pt>
    <dgm:pt modelId="{8859E21F-7CEF-4C4B-B01B-84E5F119E959}" type="pres">
      <dgm:prSet presAssocID="{CD45EFA9-3D77-4A0D-9F00-6F9039FA4B3A}" presName="spacerR" presStyleCnt="0"/>
      <dgm:spPr/>
    </dgm:pt>
    <dgm:pt modelId="{6165CA66-6991-4F9A-93A9-52F0823A3613}" type="pres">
      <dgm:prSet presAssocID="{76FC6FEE-C647-4440-81F8-6AE43A75CF50}" presName="node" presStyleLbl="node1" presStyleIdx="4" presStyleCnt="5">
        <dgm:presLayoutVars>
          <dgm:bulletEnabled val="true"/>
        </dgm:presLayoutVars>
      </dgm:prSet>
      <dgm:spPr/>
      <dgm:t>
        <a:bodyPr/>
        <a:lstStyle/>
        <a:p>
          <a:endParaRPr lang="zh-CN" altLang="en-US"/>
        </a:p>
      </dgm:t>
    </dgm:pt>
  </dgm:ptLst>
  <dgm:cxnLst>
    <dgm:cxn modelId="{DEF30FFC-CC8F-4B6E-957A-8B6BF4631CD9}" type="presOf" srcId="{F5F597FE-F798-442F-91DC-238C0E3E8A3D}" destId="{421038E6-8941-48D8-A4D7-F3C4D79A53D5}" srcOrd="0" destOrd="0" presId="urn:microsoft.com/office/officeart/2005/8/layout/equation1"/>
    <dgm:cxn modelId="{B27557FD-19B6-4EBC-8E8E-A6232915791B}" type="presOf" srcId="{1C728FC2-D142-48B7-830D-57DBCAD817CD}" destId="{94E795B5-02DE-47BF-9233-14CF0C3426C4}" srcOrd="0" destOrd="0" presId="urn:microsoft.com/office/officeart/2005/8/layout/equation1"/>
    <dgm:cxn modelId="{F3E30B59-7F2F-4F91-ADCF-1C962F9886F3}" srcId="{E14266CD-C3F8-4B75-9417-D7C07DFF9FC4}" destId="{85C8FF75-10D4-4405-A0F0-30C20B7AB7D0}" srcOrd="3" destOrd="0" parTransId="{DA999CB9-68AF-4E04-A88A-09DF049A3E7A}" sibTransId="{CD45EFA9-3D77-4A0D-9F00-6F9039FA4B3A}"/>
    <dgm:cxn modelId="{F2A22DC8-9666-428D-B171-CA11F20E47B3}" srcId="{E14266CD-C3F8-4B75-9417-D7C07DFF9FC4}" destId="{8CCE7904-A79A-444A-A9F9-2FA8F72732A6}" srcOrd="0" destOrd="0" parTransId="{85E11364-1A6E-4249-9CDB-9AEBEC67D832}" sibTransId="{F5F597FE-F798-442F-91DC-238C0E3E8A3D}"/>
    <dgm:cxn modelId="{E4549CE9-3332-4A98-B39C-C8E26DB343EC}" type="presOf" srcId="{CD45EFA9-3D77-4A0D-9F00-6F9039FA4B3A}" destId="{2AE2E36E-67D4-4CDB-8827-87EF525289FC}" srcOrd="0" destOrd="0" presId="urn:microsoft.com/office/officeart/2005/8/layout/equation1"/>
    <dgm:cxn modelId="{6D50C94E-71EC-488C-B730-9CD33BF8A0E9}" type="presOf" srcId="{8CCE7904-A79A-444A-A9F9-2FA8F72732A6}" destId="{581C4736-2D48-4393-AFBE-10083EC0B718}" srcOrd="0" destOrd="0" presId="urn:microsoft.com/office/officeart/2005/8/layout/equation1"/>
    <dgm:cxn modelId="{BA694B6C-885E-4CD5-A5C7-F43ABAED3970}" type="presOf" srcId="{E14266CD-C3F8-4B75-9417-D7C07DFF9FC4}" destId="{F46ED736-CEC0-44FD-975A-C516C0CA1B3E}" srcOrd="0" destOrd="0" presId="urn:microsoft.com/office/officeart/2005/8/layout/equation1"/>
    <dgm:cxn modelId="{359017FA-6B42-40CA-861B-A322009A2347}" type="presOf" srcId="{76FC6FEE-C647-4440-81F8-6AE43A75CF50}" destId="{6165CA66-6991-4F9A-93A9-52F0823A3613}" srcOrd="0" destOrd="0" presId="urn:microsoft.com/office/officeart/2005/8/layout/equation1"/>
    <dgm:cxn modelId="{DAFC781B-0F99-41D6-BD81-8B6B9C6A94A2}" type="presOf" srcId="{5E16738D-A0A8-47C2-8712-902654DD694F}" destId="{DEF391CD-6E75-4466-A515-D8C4CB8A517C}" srcOrd="0" destOrd="0" presId="urn:microsoft.com/office/officeart/2005/8/layout/equation1"/>
    <dgm:cxn modelId="{F728046F-6E61-4795-8B2E-0ABDF879A323}" type="presOf" srcId="{EAFD8E43-9BE6-4770-854B-FA650FD9631D}" destId="{9D8F9B02-504C-450A-B6A1-BA7AE5D6FED9}" srcOrd="0" destOrd="0" presId="urn:microsoft.com/office/officeart/2005/8/layout/equation1"/>
    <dgm:cxn modelId="{731A687E-4E48-4FD4-AFCF-7637BC30E6FA}" srcId="{E14266CD-C3F8-4B75-9417-D7C07DFF9FC4}" destId="{5E16738D-A0A8-47C2-8712-902654DD694F}" srcOrd="2" destOrd="0" parTransId="{2C3BD9BE-3ABB-4F4F-8DF7-ECF414CF2566}" sibTransId="{1C728FC2-D142-48B7-830D-57DBCAD817CD}"/>
    <dgm:cxn modelId="{E4C55072-BD77-4A19-8D52-FC557D11C002}" type="presOf" srcId="{85C8FF75-10D4-4405-A0F0-30C20B7AB7D0}" destId="{626C4026-3CB1-4CFF-9F13-30345A6C5DD2}" srcOrd="0" destOrd="0" presId="urn:microsoft.com/office/officeart/2005/8/layout/equation1"/>
    <dgm:cxn modelId="{26FB6629-B26F-410E-9703-827B10E941A7}" srcId="{E14266CD-C3F8-4B75-9417-D7C07DFF9FC4}" destId="{0D1FDB34-4A12-4B84-B2AA-A26992218496}" srcOrd="1" destOrd="0" parTransId="{8CC724F3-D6ED-4943-ADD8-A0977FB8E12F}" sibTransId="{EAFD8E43-9BE6-4770-854B-FA650FD9631D}"/>
    <dgm:cxn modelId="{4DE7DF80-30AE-43A4-BA50-BA81FD7205B3}" srcId="{E14266CD-C3F8-4B75-9417-D7C07DFF9FC4}" destId="{76FC6FEE-C647-4440-81F8-6AE43A75CF50}" srcOrd="4" destOrd="0" parTransId="{B42F5EE8-195F-45FD-806D-80441C85EEBF}" sibTransId="{7B12A9E5-C53D-40F4-9207-A4697687DA83}"/>
    <dgm:cxn modelId="{01368C47-8957-4EDD-9BC3-69695253F4F0}" type="presOf" srcId="{0D1FDB34-4A12-4B84-B2AA-A26992218496}" destId="{4FD633F3-7B19-4D6A-8BAC-E4518A66F949}" srcOrd="0" destOrd="0" presId="urn:microsoft.com/office/officeart/2005/8/layout/equation1"/>
    <dgm:cxn modelId="{B67DB7BD-BFE2-4D91-BD06-AB1C02D0B7CD}" type="presParOf" srcId="{F46ED736-CEC0-44FD-975A-C516C0CA1B3E}" destId="{581C4736-2D48-4393-AFBE-10083EC0B718}" srcOrd="0" destOrd="0" presId="urn:microsoft.com/office/officeart/2005/8/layout/equation1"/>
    <dgm:cxn modelId="{2297AF61-F1BF-4857-8793-501A1C0FD763}" type="presParOf" srcId="{F46ED736-CEC0-44FD-975A-C516C0CA1B3E}" destId="{4E567A6C-8C73-4703-BECA-70B7C62DDEC9}" srcOrd="1" destOrd="0" presId="urn:microsoft.com/office/officeart/2005/8/layout/equation1"/>
    <dgm:cxn modelId="{ED55E7E5-5F92-4A03-B839-0F2AF9EC55A2}" type="presParOf" srcId="{F46ED736-CEC0-44FD-975A-C516C0CA1B3E}" destId="{421038E6-8941-48D8-A4D7-F3C4D79A53D5}" srcOrd="2" destOrd="0" presId="urn:microsoft.com/office/officeart/2005/8/layout/equation1"/>
    <dgm:cxn modelId="{5AC89716-2780-4FD4-B47D-D324A99647A9}" type="presParOf" srcId="{F46ED736-CEC0-44FD-975A-C516C0CA1B3E}" destId="{DC4A76C0-B400-450F-9EF1-4B6DDCBA35DF}" srcOrd="3" destOrd="0" presId="urn:microsoft.com/office/officeart/2005/8/layout/equation1"/>
    <dgm:cxn modelId="{A75A8A4C-28E6-4EAB-B305-D5B6B738DFDC}" type="presParOf" srcId="{F46ED736-CEC0-44FD-975A-C516C0CA1B3E}" destId="{4FD633F3-7B19-4D6A-8BAC-E4518A66F949}" srcOrd="4" destOrd="0" presId="urn:microsoft.com/office/officeart/2005/8/layout/equation1"/>
    <dgm:cxn modelId="{DC7CBE30-485E-4F33-9C8E-9F7A5F33C811}" type="presParOf" srcId="{F46ED736-CEC0-44FD-975A-C516C0CA1B3E}" destId="{78E51DCB-6E6C-4EE2-8E76-8A2FD2D509DD}" srcOrd="5" destOrd="0" presId="urn:microsoft.com/office/officeart/2005/8/layout/equation1"/>
    <dgm:cxn modelId="{4C9D4B39-785B-44CF-A84E-2A5B30573CF7}" type="presParOf" srcId="{F46ED736-CEC0-44FD-975A-C516C0CA1B3E}" destId="{9D8F9B02-504C-450A-B6A1-BA7AE5D6FED9}" srcOrd="6" destOrd="0" presId="urn:microsoft.com/office/officeart/2005/8/layout/equation1"/>
    <dgm:cxn modelId="{4568388A-A007-4338-BA2F-34AF704C5CB8}" type="presParOf" srcId="{F46ED736-CEC0-44FD-975A-C516C0CA1B3E}" destId="{353CE91D-594B-4BE5-81E9-75799D0F06C1}" srcOrd="7" destOrd="0" presId="urn:microsoft.com/office/officeart/2005/8/layout/equation1"/>
    <dgm:cxn modelId="{5345AF7D-A281-40CB-8659-68B5B5BA3A73}" type="presParOf" srcId="{F46ED736-CEC0-44FD-975A-C516C0CA1B3E}" destId="{DEF391CD-6E75-4466-A515-D8C4CB8A517C}" srcOrd="8" destOrd="0" presId="urn:microsoft.com/office/officeart/2005/8/layout/equation1"/>
    <dgm:cxn modelId="{EB84EBBB-0610-40FA-A034-218CD26FD559}" type="presParOf" srcId="{F46ED736-CEC0-44FD-975A-C516C0CA1B3E}" destId="{F67B6109-59C9-433F-9910-896E59DB7631}" srcOrd="9" destOrd="0" presId="urn:microsoft.com/office/officeart/2005/8/layout/equation1"/>
    <dgm:cxn modelId="{02AA65AD-5DC4-4582-A038-930481B5578D}" type="presParOf" srcId="{F46ED736-CEC0-44FD-975A-C516C0CA1B3E}" destId="{94E795B5-02DE-47BF-9233-14CF0C3426C4}" srcOrd="10" destOrd="0" presId="urn:microsoft.com/office/officeart/2005/8/layout/equation1"/>
    <dgm:cxn modelId="{DFD6413A-B018-4F44-9992-26A9CAEBDE22}" type="presParOf" srcId="{F46ED736-CEC0-44FD-975A-C516C0CA1B3E}" destId="{494015DA-E8E8-42A0-817C-653C0D5A4CB1}" srcOrd="11" destOrd="0" presId="urn:microsoft.com/office/officeart/2005/8/layout/equation1"/>
    <dgm:cxn modelId="{3D6A6E85-C49E-4B8E-8BC5-8EFA36489DB8}" type="presParOf" srcId="{F46ED736-CEC0-44FD-975A-C516C0CA1B3E}" destId="{626C4026-3CB1-4CFF-9F13-30345A6C5DD2}" srcOrd="12" destOrd="0" presId="urn:microsoft.com/office/officeart/2005/8/layout/equation1"/>
    <dgm:cxn modelId="{E1BBA2D0-569C-43B3-9C53-EDCBE3678524}" type="presParOf" srcId="{F46ED736-CEC0-44FD-975A-C516C0CA1B3E}" destId="{7F8F3625-F9C5-4503-AC0D-05666856ACEF}" srcOrd="13" destOrd="0" presId="urn:microsoft.com/office/officeart/2005/8/layout/equation1"/>
    <dgm:cxn modelId="{2EB7328F-1672-417D-BB94-EE1273CE737D}" type="presParOf" srcId="{F46ED736-CEC0-44FD-975A-C516C0CA1B3E}" destId="{2AE2E36E-67D4-4CDB-8827-87EF525289FC}" srcOrd="14" destOrd="0" presId="urn:microsoft.com/office/officeart/2005/8/layout/equation1"/>
    <dgm:cxn modelId="{D1711088-1757-4337-9CCB-96B58FF818E4}" type="presParOf" srcId="{F46ED736-CEC0-44FD-975A-C516C0CA1B3E}" destId="{8859E21F-7CEF-4C4B-B01B-84E5F119E959}" srcOrd="15" destOrd="0" presId="urn:microsoft.com/office/officeart/2005/8/layout/equation1"/>
    <dgm:cxn modelId="{3CBE6371-D210-4643-881B-97898E704D20}" type="presParOf" srcId="{F46ED736-CEC0-44FD-975A-C516C0CA1B3E}" destId="{6165CA66-6991-4F9A-93A9-52F0823A3613}" srcOrd="16"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9EDC78-AD38-4EBB-809E-DEC791A5BEC1}" type="doc">
      <dgm:prSet loTypeId="urn:microsoft.com/office/officeart/2005/8/layout/radial6#1" loCatId="cycle" qsTypeId="urn:microsoft.com/office/officeart/2005/8/quickstyle/simple1#5" qsCatId="simple" csTypeId="urn:microsoft.com/office/officeart/2005/8/colors/accent1_2#5" csCatId="accent1" phldr="true"/>
      <dgm:spPr/>
      <dgm:t>
        <a:bodyPr/>
        <a:lstStyle/>
        <a:p>
          <a:endParaRPr lang="zh-CN" altLang="en-US"/>
        </a:p>
      </dgm:t>
    </dgm:pt>
    <dgm:pt modelId="{1BF0936F-1C29-496E-85CD-CA133EBCCBF6}">
      <dgm:prSet phldrT="[文本]" phldr="false" custT="false"/>
      <dgm:spPr/>
      <dgm:t>
        <a:bodyPr vert="horz" wrap="square"/>
        <a:lstStyle/>
        <a:p>
          <a:pPr>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现海关监管模式下的零关税（全岛封关运作前）</a:t>
          </a:r>
        </a:p>
      </dgm:t>
    </dgm:pt>
    <dgm:pt modelId="{AF06EB20-FD95-4E5F-B8DC-E6F8708D2343}" cxnId="{1D545803-99C2-44B1-9C65-6211EBC28B42}" type="parTrans">
      <dgm:prSet/>
      <dgm:spPr/>
      <dgm:t>
        <a:bodyPr/>
        <a:lstStyle/>
        <a:p>
          <a:endParaRPr lang="zh-CN" altLang="en-US"/>
        </a:p>
      </dgm:t>
    </dgm:pt>
    <dgm:pt modelId="{4CC8B29D-5007-4535-B30B-1D2AB80FDFAB}" cxnId="{1D545803-99C2-44B1-9C65-6211EBC28B42}" type="sibTrans">
      <dgm:prSet/>
      <dgm:spPr/>
      <dgm:t>
        <a:bodyPr/>
        <a:lstStyle/>
        <a:p>
          <a:endParaRPr lang="zh-CN" altLang="en-US"/>
        </a:p>
      </dgm:t>
    </dgm:pt>
    <dgm:pt modelId="{2C386120-DD1B-4E1C-88DE-FE311999A9DB}">
      <dgm:prSet phldrT="[文本]" custT="true"/>
      <dgm:spPr/>
      <dgm:t>
        <a:bodyPr/>
        <a:lstStyle/>
        <a:p>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1</a:t>
          </a:r>
          <a:r>
            <a:rPr lang="zh-CN" altLang="en-US" sz="1800" b="1" dirty="0" smtClean="0">
              <a:solidFill>
                <a:schemeClr val="tx1"/>
              </a:solidFill>
              <a:latin typeface="楷体" panose="02010609060101010101" charset="-122"/>
              <a:ea typeface="楷体" panose="02010609060101010101" charset="-122"/>
            </a:rPr>
            <a:t>）生产设备负面清单</a:t>
          </a:r>
          <a:endParaRPr lang="zh-CN" altLang="en-US" sz="1800" b="1" dirty="0">
            <a:solidFill>
              <a:schemeClr val="tx1"/>
            </a:solidFill>
            <a:latin typeface="楷体" panose="02010609060101010101" charset="-122"/>
            <a:ea typeface="楷体" panose="02010609060101010101" charset="-122"/>
          </a:endParaRPr>
        </a:p>
      </dgm:t>
    </dgm:pt>
    <dgm:pt modelId="{DBC4C125-FA5E-4CD5-A0CE-827D27DE4552}" cxnId="{D733C593-C266-4670-A315-E731C94498B8}" type="parTrans">
      <dgm:prSet/>
      <dgm:spPr/>
      <dgm:t>
        <a:bodyPr/>
        <a:lstStyle/>
        <a:p>
          <a:endParaRPr lang="zh-CN" altLang="en-US"/>
        </a:p>
      </dgm:t>
    </dgm:pt>
    <dgm:pt modelId="{873F4DD7-9E3D-4FCC-B74D-5CE5CD9EE3C6}" cxnId="{D733C593-C266-4670-A315-E731C94498B8}" type="sibTrans">
      <dgm:prSet/>
      <dgm:spPr/>
      <dgm:t>
        <a:bodyPr/>
        <a:lstStyle/>
        <a:p>
          <a:endParaRPr lang="zh-CN" altLang="en-US"/>
        </a:p>
      </dgm:t>
    </dgm:pt>
    <dgm:pt modelId="{BCD8CFB4-42DA-4487-BAF0-F06C62D62942}">
      <dgm:prSet phldrT="[文本]" custT="true"/>
      <dgm:spPr/>
      <dgm:t>
        <a:bodyPr/>
        <a:lstStyle/>
        <a:p>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2</a:t>
          </a:r>
          <a:r>
            <a:rPr lang="zh-CN" altLang="en-US" sz="1800" b="1" dirty="0" smtClean="0">
              <a:solidFill>
                <a:schemeClr val="tx1"/>
              </a:solidFill>
              <a:latin typeface="楷体" panose="02010609060101010101" charset="-122"/>
              <a:ea typeface="楷体" panose="02010609060101010101" charset="-122"/>
            </a:rPr>
            <a:t>）运营用交通工具及游艇正面清单</a:t>
          </a:r>
          <a:endParaRPr lang="zh-CN" altLang="en-US" sz="1800" b="1" dirty="0">
            <a:solidFill>
              <a:schemeClr val="tx1"/>
            </a:solidFill>
            <a:latin typeface="楷体" panose="02010609060101010101" charset="-122"/>
            <a:ea typeface="楷体" panose="02010609060101010101" charset="-122"/>
          </a:endParaRPr>
        </a:p>
      </dgm:t>
    </dgm:pt>
    <dgm:pt modelId="{3F2913BF-4B16-47DC-87E8-A511CB203322}" cxnId="{E0B08104-4DEC-4742-80F7-03D0D0E4904A}" type="parTrans">
      <dgm:prSet/>
      <dgm:spPr/>
      <dgm:t>
        <a:bodyPr/>
        <a:lstStyle/>
        <a:p>
          <a:endParaRPr lang="zh-CN" altLang="en-US"/>
        </a:p>
      </dgm:t>
    </dgm:pt>
    <dgm:pt modelId="{941141CD-7366-4AA5-A32B-348DEC6355D8}" cxnId="{E0B08104-4DEC-4742-80F7-03D0D0E4904A}" type="sibTrans">
      <dgm:prSet/>
      <dgm:spPr/>
      <dgm:t>
        <a:bodyPr/>
        <a:lstStyle/>
        <a:p>
          <a:endParaRPr lang="zh-CN" altLang="en-US"/>
        </a:p>
      </dgm:t>
    </dgm:pt>
    <dgm:pt modelId="{9747B694-ADA3-4611-B458-4E3FC3B5BFCA}">
      <dgm:prSet phldrT="[文本]" custT="true"/>
      <dgm:spPr/>
      <dgm:t>
        <a:bodyPr/>
        <a:lstStyle/>
        <a:p>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3</a:t>
          </a:r>
          <a:r>
            <a:rPr lang="zh-CN" altLang="en-US" sz="1800" b="1" dirty="0" smtClean="0">
              <a:solidFill>
                <a:schemeClr val="tx1"/>
              </a:solidFill>
              <a:latin typeface="楷体" panose="02010609060101010101" charset="-122"/>
              <a:ea typeface="楷体" panose="02010609060101010101" charset="-122"/>
            </a:rPr>
            <a:t>）生产用原辅料正面清单</a:t>
          </a:r>
          <a:endParaRPr lang="zh-CN" altLang="en-US" sz="1800" b="1" dirty="0">
            <a:solidFill>
              <a:schemeClr val="tx1"/>
            </a:solidFill>
            <a:latin typeface="楷体" panose="02010609060101010101" charset="-122"/>
            <a:ea typeface="楷体" panose="02010609060101010101" charset="-122"/>
          </a:endParaRPr>
        </a:p>
      </dgm:t>
    </dgm:pt>
    <dgm:pt modelId="{012AC94F-642A-4936-8E95-35DF348E33B9}" cxnId="{2D1E30A3-C589-4A3E-8E29-60215A7DB6F3}" type="parTrans">
      <dgm:prSet/>
      <dgm:spPr/>
      <dgm:t>
        <a:bodyPr/>
        <a:lstStyle/>
        <a:p>
          <a:endParaRPr lang="zh-CN" altLang="en-US"/>
        </a:p>
      </dgm:t>
    </dgm:pt>
    <dgm:pt modelId="{DC7CBB25-9A1D-4448-8AA1-702613DFBA96}" cxnId="{2D1E30A3-C589-4A3E-8E29-60215A7DB6F3}" type="sibTrans">
      <dgm:prSet/>
      <dgm:spPr/>
      <dgm:t>
        <a:bodyPr/>
        <a:lstStyle/>
        <a:p>
          <a:endParaRPr lang="zh-CN" altLang="en-US"/>
        </a:p>
      </dgm:t>
    </dgm:pt>
    <dgm:pt modelId="{BE16C2A9-50B0-45C9-8443-FC7A3866A281}">
      <dgm:prSet phldrT="[文本]" custT="true"/>
      <dgm:spPr/>
      <dgm:t>
        <a:bodyPr/>
        <a:lstStyle/>
        <a:p>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4</a:t>
          </a:r>
          <a:r>
            <a:rPr lang="zh-CN" altLang="en-US" sz="1800" b="1" dirty="0" smtClean="0">
              <a:solidFill>
                <a:schemeClr val="tx1"/>
              </a:solidFill>
              <a:latin typeface="楷体" panose="02010609060101010101" charset="-122"/>
              <a:ea typeface="楷体" panose="02010609060101010101" charset="-122"/>
            </a:rPr>
            <a:t>）岛内居民消费进境商品正面清单</a:t>
          </a:r>
          <a:endParaRPr lang="zh-CN" altLang="en-US" sz="1800" b="1" dirty="0">
            <a:solidFill>
              <a:schemeClr val="tx1"/>
            </a:solidFill>
            <a:latin typeface="楷体" panose="02010609060101010101" charset="-122"/>
            <a:ea typeface="楷体" panose="02010609060101010101" charset="-122"/>
          </a:endParaRPr>
        </a:p>
      </dgm:t>
    </dgm:pt>
    <dgm:pt modelId="{FE9BBC5F-D405-42F9-A18C-2B0A54019FD1}" cxnId="{77507F82-9D68-4EF0-8A56-1962E0CF658E}" type="parTrans">
      <dgm:prSet/>
      <dgm:spPr/>
      <dgm:t>
        <a:bodyPr/>
        <a:lstStyle/>
        <a:p>
          <a:endParaRPr lang="zh-CN" altLang="en-US"/>
        </a:p>
      </dgm:t>
    </dgm:pt>
    <dgm:pt modelId="{816F8B42-6FE7-49E4-A688-5379797F9CFA}" cxnId="{77507F82-9D68-4EF0-8A56-1962E0CF658E}" type="sibTrans">
      <dgm:prSet/>
      <dgm:spPr/>
      <dgm:t>
        <a:bodyPr/>
        <a:lstStyle/>
        <a:p>
          <a:endParaRPr lang="zh-CN" altLang="en-US"/>
        </a:p>
      </dgm:t>
    </dgm:pt>
    <dgm:pt modelId="{4BEF13CD-DE2B-4E96-AC9E-0543D54781C5}">
      <dgm:prSet custT="true"/>
      <dgm:spPr/>
      <dgm:t>
        <a:bodyPr/>
        <a:lstStyle/>
        <a:p>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5</a:t>
          </a:r>
          <a:r>
            <a:rPr lang="zh-CN" altLang="en-US" sz="1800" b="1" dirty="0" smtClean="0">
              <a:solidFill>
                <a:schemeClr val="tx1"/>
              </a:solidFill>
              <a:latin typeface="楷体" panose="02010609060101010101" charset="-122"/>
              <a:ea typeface="楷体" panose="02010609060101010101" charset="-122"/>
            </a:rPr>
            <a:t>）离岛免税正面清单（更开放）</a:t>
          </a:r>
          <a:endParaRPr lang="zh-CN" altLang="en-US" sz="1800" b="1" dirty="0">
            <a:solidFill>
              <a:schemeClr val="tx1"/>
            </a:solidFill>
            <a:latin typeface="楷体" panose="02010609060101010101" charset="-122"/>
            <a:ea typeface="楷体" panose="02010609060101010101" charset="-122"/>
          </a:endParaRPr>
        </a:p>
      </dgm:t>
    </dgm:pt>
    <dgm:pt modelId="{B01C207E-ABDC-48FA-AC11-5EB580BBF732}" cxnId="{D8F90EC0-E2CD-4485-BC0E-26AA85B99E5C}" type="parTrans">
      <dgm:prSet/>
      <dgm:spPr/>
      <dgm:t>
        <a:bodyPr/>
        <a:lstStyle/>
        <a:p>
          <a:endParaRPr lang="zh-CN" altLang="en-US"/>
        </a:p>
      </dgm:t>
    </dgm:pt>
    <dgm:pt modelId="{505A45E7-7394-42EF-BBAB-111888B707D5}" cxnId="{D8F90EC0-E2CD-4485-BC0E-26AA85B99E5C}" type="sibTrans">
      <dgm:prSet/>
      <dgm:spPr/>
      <dgm:t>
        <a:bodyPr/>
        <a:lstStyle/>
        <a:p>
          <a:endParaRPr lang="zh-CN" altLang="en-US"/>
        </a:p>
      </dgm:t>
    </dgm:pt>
    <dgm:pt modelId="{2FD561C2-0E1D-4249-886E-6A32AE21920E}" type="pres">
      <dgm:prSet presAssocID="{629EDC78-AD38-4EBB-809E-DEC791A5BEC1}" presName="Name0" presStyleCnt="0">
        <dgm:presLayoutVars>
          <dgm:chMax val="1"/>
          <dgm:dir/>
          <dgm:animLvl val="ctr"/>
          <dgm:resizeHandles val="exact"/>
        </dgm:presLayoutVars>
      </dgm:prSet>
      <dgm:spPr/>
      <dgm:t>
        <a:bodyPr/>
        <a:lstStyle/>
        <a:p>
          <a:endParaRPr lang="zh-CN" altLang="en-US"/>
        </a:p>
      </dgm:t>
    </dgm:pt>
    <dgm:pt modelId="{DDB92AD0-E23E-4F46-9F24-DD715B981FD6}" type="pres">
      <dgm:prSet presAssocID="{1BF0936F-1C29-496E-85CD-CA133EBCCBF6}" presName="centerShape" presStyleLbl="node0" presStyleIdx="0" presStyleCnt="1"/>
      <dgm:spPr/>
      <dgm:t>
        <a:bodyPr/>
        <a:lstStyle/>
        <a:p>
          <a:endParaRPr lang="zh-CN" altLang="en-US"/>
        </a:p>
      </dgm:t>
    </dgm:pt>
    <dgm:pt modelId="{8E93E5B7-905E-4B07-AB0B-07642DD93C09}" type="pres">
      <dgm:prSet presAssocID="{2C386120-DD1B-4E1C-88DE-FE311999A9DB}" presName="node" presStyleLbl="node1" presStyleIdx="0" presStyleCnt="5">
        <dgm:presLayoutVars>
          <dgm:bulletEnabled val="true"/>
        </dgm:presLayoutVars>
      </dgm:prSet>
      <dgm:spPr/>
      <dgm:t>
        <a:bodyPr/>
        <a:lstStyle/>
        <a:p>
          <a:endParaRPr lang="zh-CN" altLang="en-US"/>
        </a:p>
      </dgm:t>
    </dgm:pt>
    <dgm:pt modelId="{127E0BD4-CB6E-4293-A7DD-C1A96FB3857E}" type="pres">
      <dgm:prSet presAssocID="{2C386120-DD1B-4E1C-88DE-FE311999A9DB}" presName="dummy" presStyleCnt="0"/>
      <dgm:spPr/>
    </dgm:pt>
    <dgm:pt modelId="{6718712B-B4DE-4A4C-8E61-2ABE478CC1B7}" type="pres">
      <dgm:prSet presAssocID="{873F4DD7-9E3D-4FCC-B74D-5CE5CD9EE3C6}" presName="sibTrans" presStyleLbl="sibTrans2D1" presStyleIdx="0" presStyleCnt="5"/>
      <dgm:spPr/>
      <dgm:t>
        <a:bodyPr/>
        <a:lstStyle/>
        <a:p>
          <a:endParaRPr lang="zh-CN" altLang="en-US"/>
        </a:p>
      </dgm:t>
    </dgm:pt>
    <dgm:pt modelId="{18A77613-B5A0-40CE-8B65-F722334725B5}" type="pres">
      <dgm:prSet presAssocID="{BCD8CFB4-42DA-4487-BAF0-F06C62D62942}" presName="node" presStyleLbl="node1" presStyleIdx="1" presStyleCnt="5">
        <dgm:presLayoutVars>
          <dgm:bulletEnabled val="true"/>
        </dgm:presLayoutVars>
      </dgm:prSet>
      <dgm:spPr/>
      <dgm:t>
        <a:bodyPr/>
        <a:lstStyle/>
        <a:p>
          <a:endParaRPr lang="zh-CN" altLang="en-US"/>
        </a:p>
      </dgm:t>
    </dgm:pt>
    <dgm:pt modelId="{7DD8B4B5-B56C-420C-A241-0EC4609A4F76}" type="pres">
      <dgm:prSet presAssocID="{BCD8CFB4-42DA-4487-BAF0-F06C62D62942}" presName="dummy" presStyleCnt="0"/>
      <dgm:spPr/>
    </dgm:pt>
    <dgm:pt modelId="{AB30F17A-5AB1-427C-A8ED-467C07B51D94}" type="pres">
      <dgm:prSet presAssocID="{941141CD-7366-4AA5-A32B-348DEC6355D8}" presName="sibTrans" presStyleLbl="sibTrans2D1" presStyleIdx="1" presStyleCnt="5"/>
      <dgm:spPr/>
      <dgm:t>
        <a:bodyPr/>
        <a:lstStyle/>
        <a:p>
          <a:endParaRPr lang="zh-CN" altLang="en-US"/>
        </a:p>
      </dgm:t>
    </dgm:pt>
    <dgm:pt modelId="{03BCA92E-7482-4ABF-9250-22EB12E3F1E2}" type="pres">
      <dgm:prSet presAssocID="{9747B694-ADA3-4611-B458-4E3FC3B5BFCA}" presName="node" presStyleLbl="node1" presStyleIdx="2" presStyleCnt="5">
        <dgm:presLayoutVars>
          <dgm:bulletEnabled val="true"/>
        </dgm:presLayoutVars>
      </dgm:prSet>
      <dgm:spPr/>
      <dgm:t>
        <a:bodyPr/>
        <a:lstStyle/>
        <a:p>
          <a:endParaRPr lang="zh-CN" altLang="en-US"/>
        </a:p>
      </dgm:t>
    </dgm:pt>
    <dgm:pt modelId="{B17E47B0-2B48-4119-9D04-B445EA652B77}" type="pres">
      <dgm:prSet presAssocID="{9747B694-ADA3-4611-B458-4E3FC3B5BFCA}" presName="dummy" presStyleCnt="0"/>
      <dgm:spPr/>
    </dgm:pt>
    <dgm:pt modelId="{7F6214FB-4499-40AD-8C34-28C4FB64D1B2}" type="pres">
      <dgm:prSet presAssocID="{DC7CBB25-9A1D-4448-8AA1-702613DFBA96}" presName="sibTrans" presStyleLbl="sibTrans2D1" presStyleIdx="2" presStyleCnt="5"/>
      <dgm:spPr/>
      <dgm:t>
        <a:bodyPr/>
        <a:lstStyle/>
        <a:p>
          <a:endParaRPr lang="zh-CN" altLang="en-US"/>
        </a:p>
      </dgm:t>
    </dgm:pt>
    <dgm:pt modelId="{6B0F96F5-0ED3-409E-9A82-5B45F92C8B93}" type="pres">
      <dgm:prSet presAssocID="{BE16C2A9-50B0-45C9-8443-FC7A3866A281}" presName="node" presStyleLbl="node1" presStyleIdx="3" presStyleCnt="5">
        <dgm:presLayoutVars>
          <dgm:bulletEnabled val="true"/>
        </dgm:presLayoutVars>
      </dgm:prSet>
      <dgm:spPr/>
      <dgm:t>
        <a:bodyPr/>
        <a:lstStyle/>
        <a:p>
          <a:endParaRPr lang="zh-CN" altLang="en-US"/>
        </a:p>
      </dgm:t>
    </dgm:pt>
    <dgm:pt modelId="{ED0FE1FB-5893-46D6-8A82-B64026B1D932}" type="pres">
      <dgm:prSet presAssocID="{BE16C2A9-50B0-45C9-8443-FC7A3866A281}" presName="dummy" presStyleCnt="0"/>
      <dgm:spPr/>
    </dgm:pt>
    <dgm:pt modelId="{57D863F7-38F4-4D03-8D0C-C1689F4C888B}" type="pres">
      <dgm:prSet presAssocID="{816F8B42-6FE7-49E4-A688-5379797F9CFA}" presName="sibTrans" presStyleLbl="sibTrans2D1" presStyleIdx="3" presStyleCnt="5"/>
      <dgm:spPr/>
      <dgm:t>
        <a:bodyPr/>
        <a:lstStyle/>
        <a:p>
          <a:endParaRPr lang="zh-CN" altLang="en-US"/>
        </a:p>
      </dgm:t>
    </dgm:pt>
    <dgm:pt modelId="{02107FB3-6F4E-43F0-9A15-1D1F274008FD}" type="pres">
      <dgm:prSet presAssocID="{4BEF13CD-DE2B-4E96-AC9E-0543D54781C5}" presName="node" presStyleLbl="node1" presStyleIdx="4" presStyleCnt="5">
        <dgm:presLayoutVars>
          <dgm:bulletEnabled val="true"/>
        </dgm:presLayoutVars>
      </dgm:prSet>
      <dgm:spPr/>
      <dgm:t>
        <a:bodyPr/>
        <a:lstStyle/>
        <a:p>
          <a:endParaRPr lang="zh-CN" altLang="en-US"/>
        </a:p>
      </dgm:t>
    </dgm:pt>
    <dgm:pt modelId="{205B45DC-7013-41CA-A7D6-B17FDF544DAE}" type="pres">
      <dgm:prSet presAssocID="{4BEF13CD-DE2B-4E96-AC9E-0543D54781C5}" presName="dummy" presStyleCnt="0"/>
      <dgm:spPr/>
    </dgm:pt>
    <dgm:pt modelId="{936C27A5-3942-46DF-8800-5A25D8980E51}" type="pres">
      <dgm:prSet presAssocID="{505A45E7-7394-42EF-BBAB-111888B707D5}" presName="sibTrans" presStyleLbl="sibTrans2D1" presStyleIdx="4" presStyleCnt="5"/>
      <dgm:spPr/>
      <dgm:t>
        <a:bodyPr/>
        <a:lstStyle/>
        <a:p>
          <a:endParaRPr lang="zh-CN" altLang="en-US"/>
        </a:p>
      </dgm:t>
    </dgm:pt>
  </dgm:ptLst>
  <dgm:cxnLst>
    <dgm:cxn modelId="{12FB2148-3B73-4D9F-9BCE-075BBA6FEF3E}" type="presOf" srcId="{629EDC78-AD38-4EBB-809E-DEC791A5BEC1}" destId="{2FD561C2-0E1D-4249-886E-6A32AE21920E}" srcOrd="0" destOrd="0" presId="urn:microsoft.com/office/officeart/2005/8/layout/radial6#1"/>
    <dgm:cxn modelId="{40F9C63C-1979-487E-90C8-BF88DB908DC1}" type="presOf" srcId="{BCD8CFB4-42DA-4487-BAF0-F06C62D62942}" destId="{18A77613-B5A0-40CE-8B65-F722334725B5}" srcOrd="0" destOrd="0" presId="urn:microsoft.com/office/officeart/2005/8/layout/radial6#1"/>
    <dgm:cxn modelId="{93A68C44-F6AF-41EB-8C97-89E4DE9622E1}" type="presOf" srcId="{941141CD-7366-4AA5-A32B-348DEC6355D8}" destId="{AB30F17A-5AB1-427C-A8ED-467C07B51D94}" srcOrd="0" destOrd="0" presId="urn:microsoft.com/office/officeart/2005/8/layout/radial6#1"/>
    <dgm:cxn modelId="{7717442D-D8F0-44BD-A0DF-502C9C6D9BA0}" type="presOf" srcId="{816F8B42-6FE7-49E4-A688-5379797F9CFA}" destId="{57D863F7-38F4-4D03-8D0C-C1689F4C888B}" srcOrd="0" destOrd="0" presId="urn:microsoft.com/office/officeart/2005/8/layout/radial6#1"/>
    <dgm:cxn modelId="{595B83E6-7B18-44C9-819E-CFDD2AFE385A}" type="presOf" srcId="{873F4DD7-9E3D-4FCC-B74D-5CE5CD9EE3C6}" destId="{6718712B-B4DE-4A4C-8E61-2ABE478CC1B7}" srcOrd="0" destOrd="0" presId="urn:microsoft.com/office/officeart/2005/8/layout/radial6#1"/>
    <dgm:cxn modelId="{E0B08104-4DEC-4742-80F7-03D0D0E4904A}" srcId="{1BF0936F-1C29-496E-85CD-CA133EBCCBF6}" destId="{BCD8CFB4-42DA-4487-BAF0-F06C62D62942}" srcOrd="1" destOrd="0" parTransId="{3F2913BF-4B16-47DC-87E8-A511CB203322}" sibTransId="{941141CD-7366-4AA5-A32B-348DEC6355D8}"/>
    <dgm:cxn modelId="{C9D34C1B-7509-48C2-BE7E-F4C9C3403A79}" type="presOf" srcId="{BE16C2A9-50B0-45C9-8443-FC7A3866A281}" destId="{6B0F96F5-0ED3-409E-9A82-5B45F92C8B93}" srcOrd="0" destOrd="0" presId="urn:microsoft.com/office/officeart/2005/8/layout/radial6#1"/>
    <dgm:cxn modelId="{BDE6DDE8-C926-4AA9-A93F-500FF2543197}" type="presOf" srcId="{9747B694-ADA3-4611-B458-4E3FC3B5BFCA}" destId="{03BCA92E-7482-4ABF-9250-22EB12E3F1E2}" srcOrd="0" destOrd="0" presId="urn:microsoft.com/office/officeart/2005/8/layout/radial6#1"/>
    <dgm:cxn modelId="{396275B9-D140-45BD-8234-9E20F58A5FA3}" type="presOf" srcId="{4BEF13CD-DE2B-4E96-AC9E-0543D54781C5}" destId="{02107FB3-6F4E-43F0-9A15-1D1F274008FD}" srcOrd="0" destOrd="0" presId="urn:microsoft.com/office/officeart/2005/8/layout/radial6#1"/>
    <dgm:cxn modelId="{2E1DD68E-3361-464F-86FD-11AE0FF569B4}" type="presOf" srcId="{505A45E7-7394-42EF-BBAB-111888B707D5}" destId="{936C27A5-3942-46DF-8800-5A25D8980E51}" srcOrd="0" destOrd="0" presId="urn:microsoft.com/office/officeart/2005/8/layout/radial6#1"/>
    <dgm:cxn modelId="{75A5B6F3-8801-4623-A1F4-D9840500545E}" type="presOf" srcId="{2C386120-DD1B-4E1C-88DE-FE311999A9DB}" destId="{8E93E5B7-905E-4B07-AB0B-07642DD93C09}" srcOrd="0" destOrd="0" presId="urn:microsoft.com/office/officeart/2005/8/layout/radial6#1"/>
    <dgm:cxn modelId="{2D1E30A3-C589-4A3E-8E29-60215A7DB6F3}" srcId="{1BF0936F-1C29-496E-85CD-CA133EBCCBF6}" destId="{9747B694-ADA3-4611-B458-4E3FC3B5BFCA}" srcOrd="2" destOrd="0" parTransId="{012AC94F-642A-4936-8E95-35DF348E33B9}" sibTransId="{DC7CBB25-9A1D-4448-8AA1-702613DFBA96}"/>
    <dgm:cxn modelId="{721C6F41-DE20-4F71-9432-B33A5895EE92}" type="presOf" srcId="{1BF0936F-1C29-496E-85CD-CA133EBCCBF6}" destId="{DDB92AD0-E23E-4F46-9F24-DD715B981FD6}" srcOrd="0" destOrd="0" presId="urn:microsoft.com/office/officeart/2005/8/layout/radial6#1"/>
    <dgm:cxn modelId="{D8F90EC0-E2CD-4485-BC0E-26AA85B99E5C}" srcId="{1BF0936F-1C29-496E-85CD-CA133EBCCBF6}" destId="{4BEF13CD-DE2B-4E96-AC9E-0543D54781C5}" srcOrd="4" destOrd="0" parTransId="{B01C207E-ABDC-48FA-AC11-5EB580BBF732}" sibTransId="{505A45E7-7394-42EF-BBAB-111888B707D5}"/>
    <dgm:cxn modelId="{77507F82-9D68-4EF0-8A56-1962E0CF658E}" srcId="{1BF0936F-1C29-496E-85CD-CA133EBCCBF6}" destId="{BE16C2A9-50B0-45C9-8443-FC7A3866A281}" srcOrd="3" destOrd="0" parTransId="{FE9BBC5F-D405-42F9-A18C-2B0A54019FD1}" sibTransId="{816F8B42-6FE7-49E4-A688-5379797F9CFA}"/>
    <dgm:cxn modelId="{1D545803-99C2-44B1-9C65-6211EBC28B42}" srcId="{629EDC78-AD38-4EBB-809E-DEC791A5BEC1}" destId="{1BF0936F-1C29-496E-85CD-CA133EBCCBF6}" srcOrd="0" destOrd="0" parTransId="{AF06EB20-FD95-4E5F-B8DC-E6F8708D2343}" sibTransId="{4CC8B29D-5007-4535-B30B-1D2AB80FDFAB}"/>
    <dgm:cxn modelId="{937F172C-3FF6-4420-B5D0-ED6BD28D7B56}" type="presOf" srcId="{DC7CBB25-9A1D-4448-8AA1-702613DFBA96}" destId="{7F6214FB-4499-40AD-8C34-28C4FB64D1B2}" srcOrd="0" destOrd="0" presId="urn:microsoft.com/office/officeart/2005/8/layout/radial6#1"/>
    <dgm:cxn modelId="{D733C593-C266-4670-A315-E731C94498B8}" srcId="{1BF0936F-1C29-496E-85CD-CA133EBCCBF6}" destId="{2C386120-DD1B-4E1C-88DE-FE311999A9DB}" srcOrd="0" destOrd="0" parTransId="{DBC4C125-FA5E-4CD5-A0CE-827D27DE4552}" sibTransId="{873F4DD7-9E3D-4FCC-B74D-5CE5CD9EE3C6}"/>
    <dgm:cxn modelId="{7686D108-A4C2-49B2-9317-E36F41F956C9}" type="presParOf" srcId="{2FD561C2-0E1D-4249-886E-6A32AE21920E}" destId="{DDB92AD0-E23E-4F46-9F24-DD715B981FD6}" srcOrd="0" destOrd="0" presId="urn:microsoft.com/office/officeart/2005/8/layout/radial6#1"/>
    <dgm:cxn modelId="{0485C0CE-92DF-463A-A81F-D24FC82A0E32}" type="presParOf" srcId="{2FD561C2-0E1D-4249-886E-6A32AE21920E}" destId="{8E93E5B7-905E-4B07-AB0B-07642DD93C09}" srcOrd="1" destOrd="0" presId="urn:microsoft.com/office/officeart/2005/8/layout/radial6#1"/>
    <dgm:cxn modelId="{B7B0AF50-365D-46CB-ADBE-1425CA70E315}" type="presParOf" srcId="{2FD561C2-0E1D-4249-886E-6A32AE21920E}" destId="{127E0BD4-CB6E-4293-A7DD-C1A96FB3857E}" srcOrd="2" destOrd="0" presId="urn:microsoft.com/office/officeart/2005/8/layout/radial6#1"/>
    <dgm:cxn modelId="{CDB600DF-6106-436E-B054-49E296E193F8}" type="presParOf" srcId="{2FD561C2-0E1D-4249-886E-6A32AE21920E}" destId="{6718712B-B4DE-4A4C-8E61-2ABE478CC1B7}" srcOrd="3" destOrd="0" presId="urn:microsoft.com/office/officeart/2005/8/layout/radial6#1"/>
    <dgm:cxn modelId="{CA2264F0-226A-4CA7-9AB3-AAC1B1008F67}" type="presParOf" srcId="{2FD561C2-0E1D-4249-886E-6A32AE21920E}" destId="{18A77613-B5A0-40CE-8B65-F722334725B5}" srcOrd="4" destOrd="0" presId="urn:microsoft.com/office/officeart/2005/8/layout/radial6#1"/>
    <dgm:cxn modelId="{97F2C354-FA76-41FE-8422-397B2EB74FD1}" type="presParOf" srcId="{2FD561C2-0E1D-4249-886E-6A32AE21920E}" destId="{7DD8B4B5-B56C-420C-A241-0EC4609A4F76}" srcOrd="5" destOrd="0" presId="urn:microsoft.com/office/officeart/2005/8/layout/radial6#1"/>
    <dgm:cxn modelId="{9E8D8450-7D60-4EA9-800A-68C40F0A46A1}" type="presParOf" srcId="{2FD561C2-0E1D-4249-886E-6A32AE21920E}" destId="{AB30F17A-5AB1-427C-A8ED-467C07B51D94}" srcOrd="6" destOrd="0" presId="urn:microsoft.com/office/officeart/2005/8/layout/radial6#1"/>
    <dgm:cxn modelId="{0E834DF7-86D2-45CC-B863-983B9EFA2ACD}" type="presParOf" srcId="{2FD561C2-0E1D-4249-886E-6A32AE21920E}" destId="{03BCA92E-7482-4ABF-9250-22EB12E3F1E2}" srcOrd="7" destOrd="0" presId="urn:microsoft.com/office/officeart/2005/8/layout/radial6#1"/>
    <dgm:cxn modelId="{C5E8C195-C7D6-4B5F-8566-DB30EF72F7FD}" type="presParOf" srcId="{2FD561C2-0E1D-4249-886E-6A32AE21920E}" destId="{B17E47B0-2B48-4119-9D04-B445EA652B77}" srcOrd="8" destOrd="0" presId="urn:microsoft.com/office/officeart/2005/8/layout/radial6#1"/>
    <dgm:cxn modelId="{C949AC09-7173-49CB-AAA1-C235A94D15C9}" type="presParOf" srcId="{2FD561C2-0E1D-4249-886E-6A32AE21920E}" destId="{7F6214FB-4499-40AD-8C34-28C4FB64D1B2}" srcOrd="9" destOrd="0" presId="urn:microsoft.com/office/officeart/2005/8/layout/radial6#1"/>
    <dgm:cxn modelId="{BE8402D1-6016-4883-B8A1-F2D6870443F1}" type="presParOf" srcId="{2FD561C2-0E1D-4249-886E-6A32AE21920E}" destId="{6B0F96F5-0ED3-409E-9A82-5B45F92C8B93}" srcOrd="10" destOrd="0" presId="urn:microsoft.com/office/officeart/2005/8/layout/radial6#1"/>
    <dgm:cxn modelId="{1C9934C0-5F33-40A1-B711-D5EA5ADF5505}" type="presParOf" srcId="{2FD561C2-0E1D-4249-886E-6A32AE21920E}" destId="{ED0FE1FB-5893-46D6-8A82-B64026B1D932}" srcOrd="11" destOrd="0" presId="urn:microsoft.com/office/officeart/2005/8/layout/radial6#1"/>
    <dgm:cxn modelId="{B33642FD-83C4-4121-9962-B26D3B768A33}" type="presParOf" srcId="{2FD561C2-0E1D-4249-886E-6A32AE21920E}" destId="{57D863F7-38F4-4D03-8D0C-C1689F4C888B}" srcOrd="12" destOrd="0" presId="urn:microsoft.com/office/officeart/2005/8/layout/radial6#1"/>
    <dgm:cxn modelId="{599E23B5-CD30-4AD1-8027-76D73674224C}" type="presParOf" srcId="{2FD561C2-0E1D-4249-886E-6A32AE21920E}" destId="{02107FB3-6F4E-43F0-9A15-1D1F274008FD}" srcOrd="13" destOrd="0" presId="urn:microsoft.com/office/officeart/2005/8/layout/radial6#1"/>
    <dgm:cxn modelId="{F57B8E0B-2BC7-49B4-B82E-738AC42B07F2}" type="presParOf" srcId="{2FD561C2-0E1D-4249-886E-6A32AE21920E}" destId="{205B45DC-7013-41CA-A7D6-B17FDF544DAE}" srcOrd="14" destOrd="0" presId="urn:microsoft.com/office/officeart/2005/8/layout/radial6#1"/>
    <dgm:cxn modelId="{64C42C3C-8795-470B-8C83-10DE6544A928}" type="presParOf" srcId="{2FD561C2-0E1D-4249-886E-6A32AE21920E}" destId="{936C27A5-3942-46DF-8800-5A25D8980E51}" srcOrd="15" destOrd="0" presId="urn:microsoft.com/office/officeart/2005/8/layout/radial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A2FA64-8605-4689-AEE6-82310264D724}" type="doc">
      <dgm:prSet loTypeId="urn:microsoft.com/office/officeart/2005/8/layout/matrix3" loCatId="matrix" qsTypeId="urn:microsoft.com/office/officeart/2005/8/quickstyle/simple1#9" qsCatId="simple" csTypeId="urn:microsoft.com/office/officeart/2005/8/colors/accent1_2#9" csCatId="accent1" phldr="true"/>
      <dgm:spPr/>
      <dgm:t>
        <a:bodyPr/>
        <a:lstStyle/>
        <a:p>
          <a:endParaRPr lang="zh-CN" altLang="en-US"/>
        </a:p>
      </dgm:t>
    </dgm:pt>
    <dgm:pt modelId="{729C5050-5EB2-47CC-B6CC-F1955334C530}">
      <dgm:prSet phldrT="[文本]" custT="true"/>
      <dgm:spPr/>
      <dgm:t>
        <a:bodyPr/>
        <a:lstStyle/>
        <a:p>
          <a:pPr algn="ct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1】</a:t>
          </a:r>
          <a:r>
            <a:rPr lang="zh-CN" altLang="en-US" sz="1600" b="1" dirty="0" smtClean="0">
              <a:solidFill>
                <a:srgbClr val="FF0000"/>
              </a:solidFill>
              <a:latin typeface="仿宋" panose="02010609060101010101" charset="-122"/>
              <a:ea typeface="仿宋" panose="02010609060101010101" charset="-122"/>
            </a:rPr>
            <a:t>生产设备</a:t>
          </a:r>
          <a:endParaRPr lang="en-US" altLang="zh-CN" sz="1600" b="1" dirty="0" smtClean="0">
            <a:solidFill>
              <a:srgbClr val="FF0000"/>
            </a:solidFill>
            <a:latin typeface="仿宋" panose="02010609060101010101" charset="-122"/>
            <a:ea typeface="仿宋" panose="02010609060101010101" charset="-122"/>
          </a:endParaRPr>
        </a:p>
        <a:p>
          <a:pPr algn="l"/>
          <a:r>
            <a:rPr lang="zh-CN" altLang="en-US" sz="1600" b="1" dirty="0" smtClean="0">
              <a:solidFill>
                <a:schemeClr val="tx1"/>
              </a:solidFill>
              <a:latin typeface="仿宋" panose="02010609060101010101" charset="-122"/>
              <a:ea typeface="仿宋" panose="02010609060101010101" charset="-122"/>
            </a:rPr>
            <a:t>以主题公园进口游乐设备为例，有了这条政策，落户海南的大型主题公园，从国外进口</a:t>
          </a:r>
          <a:r>
            <a:rPr lang="en-US" altLang="zh-CN" sz="1600" b="1" dirty="0" smtClean="0">
              <a:solidFill>
                <a:schemeClr val="tx1"/>
              </a:solidFill>
              <a:latin typeface="仿宋" panose="02010609060101010101" charset="-122"/>
              <a:ea typeface="仿宋" panose="02010609060101010101" charset="-122"/>
            </a:rPr>
            <a:t>1</a:t>
          </a:r>
          <a:r>
            <a:rPr lang="zh-CN" altLang="en-US" sz="1600" b="1" dirty="0" smtClean="0">
              <a:solidFill>
                <a:schemeClr val="tx1"/>
              </a:solidFill>
              <a:latin typeface="仿宋" panose="02010609060101010101" charset="-122"/>
              <a:ea typeface="仿宋" panose="02010609060101010101" charset="-122"/>
            </a:rPr>
            <a:t>亿元的游乐设备，最少可以节省</a:t>
          </a:r>
          <a:r>
            <a:rPr lang="en-US" altLang="zh-CN" sz="1600" b="1" dirty="0" smtClean="0">
              <a:solidFill>
                <a:schemeClr val="tx1"/>
              </a:solidFill>
              <a:latin typeface="仿宋" panose="02010609060101010101" charset="-122"/>
              <a:ea typeface="仿宋" panose="02010609060101010101" charset="-122"/>
            </a:rPr>
            <a:t>1300</a:t>
          </a:r>
          <a:r>
            <a:rPr lang="zh-CN" altLang="en-US" sz="1600" b="1" dirty="0" smtClean="0">
              <a:solidFill>
                <a:schemeClr val="tx1"/>
              </a:solidFill>
              <a:latin typeface="仿宋" panose="02010609060101010101" charset="-122"/>
              <a:ea typeface="仿宋" panose="02010609060101010101" charset="-122"/>
            </a:rPr>
            <a:t>万元的支出。</a:t>
          </a:r>
          <a:endParaRPr lang="zh-CN" altLang="en-US" sz="1600" b="1" dirty="0">
            <a:solidFill>
              <a:schemeClr val="tx1"/>
            </a:solidFill>
            <a:latin typeface="仿宋" panose="02010609060101010101" charset="-122"/>
            <a:ea typeface="仿宋" panose="02010609060101010101" charset="-122"/>
          </a:endParaRPr>
        </a:p>
      </dgm:t>
    </dgm:pt>
    <dgm:pt modelId="{012F04E3-D939-44D2-B457-451158F8B11C}" cxnId="{5402A191-1AC7-4292-B498-B8DB34AE9FF4}" type="parTrans">
      <dgm:prSet/>
      <dgm:spPr/>
      <dgm:t>
        <a:bodyPr/>
        <a:lstStyle/>
        <a:p>
          <a:endParaRPr lang="zh-CN" altLang="en-US"/>
        </a:p>
      </dgm:t>
    </dgm:pt>
    <dgm:pt modelId="{5C968D56-59E2-4167-B6D8-53050D535001}" cxnId="{5402A191-1AC7-4292-B498-B8DB34AE9FF4}" type="sibTrans">
      <dgm:prSet/>
      <dgm:spPr/>
      <dgm:t>
        <a:bodyPr/>
        <a:lstStyle/>
        <a:p>
          <a:endParaRPr lang="zh-CN" altLang="en-US"/>
        </a:p>
      </dgm:t>
    </dgm:pt>
    <dgm:pt modelId="{D3885EFA-5D13-43B7-BFFA-B0F4908D7AD8}">
      <dgm:prSet phldrT="[文本]" custT="true"/>
      <dgm:spPr/>
      <dgm:t>
        <a:bodyPr/>
        <a:lstStyle/>
        <a:p>
          <a:pPr algn="ct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2】</a:t>
          </a:r>
          <a:r>
            <a:rPr lang="zh-CN" altLang="en-US" sz="1600" b="1" dirty="0" smtClean="0">
              <a:solidFill>
                <a:srgbClr val="FF0000"/>
              </a:solidFill>
              <a:latin typeface="仿宋" panose="02010609060101010101" charset="-122"/>
              <a:ea typeface="仿宋" panose="02010609060101010101" charset="-122"/>
            </a:rPr>
            <a:t>生产设备</a:t>
          </a:r>
          <a:endParaRPr lang="en-US" altLang="zh-CN" sz="1600" b="1" dirty="0" smtClean="0">
            <a:solidFill>
              <a:srgbClr val="FF0000"/>
            </a:solidFill>
            <a:latin typeface="仿宋" panose="02010609060101010101" charset="-122"/>
            <a:ea typeface="仿宋" panose="02010609060101010101" charset="-122"/>
          </a:endParaRPr>
        </a:p>
        <a:p>
          <a:pPr algn="l"/>
          <a:r>
            <a:rPr lang="zh-CN" altLang="en-US" sz="1600" b="1" dirty="0" smtClean="0">
              <a:solidFill>
                <a:schemeClr val="tx1"/>
              </a:solidFill>
              <a:latin typeface="仿宋" panose="02010609060101010101" charset="-122"/>
              <a:ea typeface="仿宋" panose="02010609060101010101" charset="-122"/>
            </a:rPr>
            <a:t>一家生物制药研发服务外包公司调研，这个公司的负责人告诉我，他自己算过帐，他刚刚要买</a:t>
          </a:r>
          <a:r>
            <a:rPr lang="en-US" altLang="zh-CN" sz="1600" b="1" dirty="0" smtClean="0">
              <a:solidFill>
                <a:schemeClr val="tx1"/>
              </a:solidFill>
              <a:latin typeface="仿宋" panose="02010609060101010101" charset="-122"/>
              <a:ea typeface="仿宋" panose="02010609060101010101" charset="-122"/>
            </a:rPr>
            <a:t>3</a:t>
          </a:r>
          <a:r>
            <a:rPr lang="zh-CN" altLang="en-US" sz="1600" b="1" dirty="0" smtClean="0">
              <a:solidFill>
                <a:schemeClr val="tx1"/>
              </a:solidFill>
              <a:latin typeface="仿宋" panose="02010609060101010101" charset="-122"/>
              <a:ea typeface="仿宋" panose="02010609060101010101" charset="-122"/>
            </a:rPr>
            <a:t>个亿的研发设备，在零关税之前需要</a:t>
          </a:r>
          <a:r>
            <a:rPr lang="en-US" altLang="zh-CN" sz="1600" b="1" dirty="0" smtClean="0">
              <a:solidFill>
                <a:schemeClr val="tx1"/>
              </a:solidFill>
              <a:latin typeface="仿宋" panose="02010609060101010101" charset="-122"/>
              <a:ea typeface="仿宋" panose="02010609060101010101" charset="-122"/>
            </a:rPr>
            <a:t>3</a:t>
          </a:r>
          <a:r>
            <a:rPr lang="zh-CN" altLang="en-US" sz="1600" b="1" dirty="0" smtClean="0">
              <a:solidFill>
                <a:schemeClr val="tx1"/>
              </a:solidFill>
              <a:latin typeface="仿宋" panose="02010609060101010101" charset="-122"/>
              <a:ea typeface="仿宋" panose="02010609060101010101" charset="-122"/>
            </a:rPr>
            <a:t>个亿，在零关税之后只要</a:t>
          </a:r>
          <a:r>
            <a:rPr lang="en-US" altLang="zh-CN" sz="1600" b="1" dirty="0" smtClean="0">
              <a:solidFill>
                <a:schemeClr val="tx1"/>
              </a:solidFill>
              <a:latin typeface="仿宋" panose="02010609060101010101" charset="-122"/>
              <a:ea typeface="仿宋" panose="02010609060101010101" charset="-122"/>
            </a:rPr>
            <a:t>2</a:t>
          </a:r>
          <a:r>
            <a:rPr lang="zh-CN" altLang="en-US" sz="1600" b="1" dirty="0" smtClean="0">
              <a:solidFill>
                <a:schemeClr val="tx1"/>
              </a:solidFill>
              <a:latin typeface="仿宋" panose="02010609060101010101" charset="-122"/>
              <a:ea typeface="仿宋" panose="02010609060101010101" charset="-122"/>
            </a:rPr>
            <a:t>个亿，省了</a:t>
          </a:r>
          <a:r>
            <a:rPr lang="en-US" altLang="zh-CN" sz="1600" b="1" dirty="0" smtClean="0">
              <a:solidFill>
                <a:schemeClr val="tx1"/>
              </a:solidFill>
              <a:latin typeface="仿宋" panose="02010609060101010101" charset="-122"/>
              <a:ea typeface="仿宋" panose="02010609060101010101" charset="-122"/>
            </a:rPr>
            <a:t>1/3</a:t>
          </a:r>
          <a:r>
            <a:rPr lang="zh-CN" altLang="en-US" sz="1600" b="1" dirty="0" smtClean="0">
              <a:solidFill>
                <a:schemeClr val="tx1"/>
              </a:solidFill>
              <a:latin typeface="仿宋" panose="02010609060101010101" charset="-122"/>
              <a:ea typeface="仿宋" panose="02010609060101010101" charset="-122"/>
            </a:rPr>
            <a:t>的钱。</a:t>
          </a:r>
          <a:endParaRPr lang="zh-CN" altLang="en-US" sz="1600" b="1" dirty="0">
            <a:solidFill>
              <a:schemeClr val="tx1"/>
            </a:solidFill>
            <a:latin typeface="仿宋" panose="02010609060101010101" charset="-122"/>
            <a:ea typeface="仿宋" panose="02010609060101010101" charset="-122"/>
          </a:endParaRPr>
        </a:p>
      </dgm:t>
    </dgm:pt>
    <dgm:pt modelId="{8B5C16C2-853A-45D9-8646-42EBBE771695}" cxnId="{27758661-6A74-44D0-B709-B4E9EEC0EB07}" type="parTrans">
      <dgm:prSet/>
      <dgm:spPr/>
      <dgm:t>
        <a:bodyPr/>
        <a:lstStyle/>
        <a:p>
          <a:endParaRPr lang="zh-CN" altLang="en-US"/>
        </a:p>
      </dgm:t>
    </dgm:pt>
    <dgm:pt modelId="{F80EE9F0-201C-482A-9140-BB17E9ED7DF7}" cxnId="{27758661-6A74-44D0-B709-B4E9EEC0EB07}" type="sibTrans">
      <dgm:prSet/>
      <dgm:spPr/>
      <dgm:t>
        <a:bodyPr/>
        <a:lstStyle/>
        <a:p>
          <a:endParaRPr lang="zh-CN" altLang="en-US"/>
        </a:p>
      </dgm:t>
    </dgm:pt>
    <dgm:pt modelId="{E87502F1-B5AB-421A-9E1D-AF3CB6ED06BD}">
      <dgm:prSet phldrT="[文本]" custT="true"/>
      <dgm:spPr/>
      <dgm:t>
        <a:bodyPr/>
        <a:lstStyle/>
        <a:p>
          <a:pPr algn="ct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3】</a:t>
          </a:r>
          <a:r>
            <a:rPr lang="zh-CN" altLang="en-US" sz="1600" b="1" dirty="0" smtClean="0">
              <a:solidFill>
                <a:srgbClr val="FF0000"/>
              </a:solidFill>
              <a:latin typeface="仿宋" panose="02010609060101010101" charset="-122"/>
              <a:ea typeface="仿宋" panose="02010609060101010101" charset="-122"/>
            </a:rPr>
            <a:t>交通工具</a:t>
          </a:r>
          <a:endParaRPr lang="en-US" altLang="zh-CN" sz="1600" b="1" dirty="0" smtClean="0">
            <a:solidFill>
              <a:srgbClr val="FF0000"/>
            </a:solidFill>
            <a:latin typeface="仿宋" panose="02010609060101010101" charset="-122"/>
            <a:ea typeface="仿宋" panose="02010609060101010101" charset="-122"/>
          </a:endParaRPr>
        </a:p>
        <a:p>
          <a:pPr algn="l"/>
          <a:r>
            <a:rPr lang="zh-CN" altLang="en-US" sz="1600" b="1" dirty="0" smtClean="0">
              <a:solidFill>
                <a:schemeClr val="tx1"/>
              </a:solidFill>
              <a:latin typeface="仿宋" panose="02010609060101010101" charset="-122"/>
              <a:ea typeface="仿宋" panose="02010609060101010101" charset="-122"/>
            </a:rPr>
            <a:t>以游艇进口为例，在国内其他地区购买，要负担约</a:t>
          </a:r>
          <a:r>
            <a:rPr lang="en-US" altLang="zh-CN" sz="1600" b="1" dirty="0" smtClean="0">
              <a:solidFill>
                <a:schemeClr val="tx1"/>
              </a:solidFill>
              <a:latin typeface="仿宋" panose="02010609060101010101" charset="-122"/>
              <a:ea typeface="仿宋" panose="02010609060101010101" charset="-122"/>
            </a:rPr>
            <a:t>38%</a:t>
          </a:r>
          <a:r>
            <a:rPr lang="zh-CN" altLang="en-US" sz="1600" b="1" dirty="0" smtClean="0">
              <a:solidFill>
                <a:schemeClr val="tx1"/>
              </a:solidFill>
              <a:latin typeface="仿宋" panose="02010609060101010101" charset="-122"/>
              <a:ea typeface="仿宋" panose="02010609060101010101" charset="-122"/>
            </a:rPr>
            <a:t>的关税及进口环节税。在海南进口一艘</a:t>
          </a:r>
          <a:r>
            <a:rPr lang="en-US" altLang="zh-CN" sz="1600" b="1" dirty="0" smtClean="0">
              <a:solidFill>
                <a:schemeClr val="tx1"/>
              </a:solidFill>
              <a:latin typeface="仿宋" panose="02010609060101010101" charset="-122"/>
              <a:ea typeface="仿宋" panose="02010609060101010101" charset="-122"/>
            </a:rPr>
            <a:t>1000</a:t>
          </a:r>
          <a:r>
            <a:rPr lang="zh-CN" altLang="en-US" sz="1600" b="1" dirty="0" smtClean="0">
              <a:solidFill>
                <a:schemeClr val="tx1"/>
              </a:solidFill>
              <a:latin typeface="仿宋" panose="02010609060101010101" charset="-122"/>
              <a:ea typeface="仿宋" panose="02010609060101010101" charset="-122"/>
            </a:rPr>
            <a:t>万元的游艇，要比国内其他地区节省近</a:t>
          </a:r>
          <a:r>
            <a:rPr lang="en-US" altLang="zh-CN" sz="1600" b="1" dirty="0" smtClean="0">
              <a:solidFill>
                <a:schemeClr val="tx1"/>
              </a:solidFill>
              <a:latin typeface="仿宋" panose="02010609060101010101" charset="-122"/>
              <a:ea typeface="仿宋" panose="02010609060101010101" charset="-122"/>
            </a:rPr>
            <a:t>380</a:t>
          </a:r>
          <a:r>
            <a:rPr lang="zh-CN" altLang="en-US" sz="1600" b="1" dirty="0" smtClean="0">
              <a:solidFill>
                <a:schemeClr val="tx1"/>
              </a:solidFill>
              <a:latin typeface="仿宋" panose="02010609060101010101" charset="-122"/>
              <a:ea typeface="仿宋" panose="02010609060101010101" charset="-122"/>
            </a:rPr>
            <a:t>万元的税费。</a:t>
          </a:r>
        </a:p>
      </dgm:t>
    </dgm:pt>
    <dgm:pt modelId="{EE734CE4-F438-48A1-8F10-797E7BFB6607}" cxnId="{A92ECB65-8460-4910-9748-AC427CB7C043}" type="parTrans">
      <dgm:prSet/>
      <dgm:spPr/>
      <dgm:t>
        <a:bodyPr/>
        <a:lstStyle/>
        <a:p>
          <a:endParaRPr lang="zh-CN" altLang="en-US"/>
        </a:p>
      </dgm:t>
    </dgm:pt>
    <dgm:pt modelId="{581274AD-3645-4EED-9C5E-FE902EC9E88C}" cxnId="{A92ECB65-8460-4910-9748-AC427CB7C043}" type="sibTrans">
      <dgm:prSet/>
      <dgm:spPr/>
      <dgm:t>
        <a:bodyPr/>
        <a:lstStyle/>
        <a:p>
          <a:endParaRPr lang="zh-CN" altLang="en-US"/>
        </a:p>
      </dgm:t>
    </dgm:pt>
    <dgm:pt modelId="{D2D3D600-9E6F-4DFD-AE13-DFBE8B3DD541}">
      <dgm:prSet custT="true"/>
      <dgm:spPr/>
      <dgm:t>
        <a:bodyPr/>
        <a:lstStyle/>
        <a:p>
          <a:pPr algn="ct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4】</a:t>
          </a:r>
          <a:r>
            <a:rPr lang="zh-CN" altLang="en-US" sz="1600" b="1" dirty="0" smtClean="0">
              <a:solidFill>
                <a:srgbClr val="FF0000"/>
              </a:solidFill>
              <a:latin typeface="仿宋" panose="02010609060101010101" charset="-122"/>
              <a:ea typeface="仿宋" panose="02010609060101010101" charset="-122"/>
            </a:rPr>
            <a:t>居民购买</a:t>
          </a:r>
          <a:endParaRPr lang="en-US" altLang="zh-CN" sz="1600" b="1" dirty="0" smtClean="0">
            <a:solidFill>
              <a:srgbClr val="FF0000"/>
            </a:solidFill>
            <a:latin typeface="仿宋" panose="02010609060101010101" charset="-122"/>
            <a:ea typeface="仿宋" panose="02010609060101010101" charset="-122"/>
          </a:endParaRPr>
        </a:p>
        <a:p>
          <a:pPr algn="ctr"/>
          <a:r>
            <a:rPr lang="zh-CN" altLang="en-US" sz="1600" b="1" dirty="0" smtClean="0">
              <a:solidFill>
                <a:srgbClr val="FF0000"/>
              </a:solidFill>
              <a:latin typeface="仿宋" panose="02010609060101010101" charset="-122"/>
              <a:ea typeface="仿宋" panose="02010609060101010101" charset="-122"/>
            </a:rPr>
            <a:t>进境免税商品</a:t>
          </a:r>
          <a:endParaRPr lang="en-US" altLang="zh-CN" sz="1600" b="1" dirty="0" smtClean="0">
            <a:solidFill>
              <a:srgbClr val="FF0000"/>
            </a:solidFill>
            <a:latin typeface="仿宋" panose="02010609060101010101" charset="-122"/>
            <a:ea typeface="仿宋" panose="02010609060101010101" charset="-122"/>
          </a:endParaRPr>
        </a:p>
        <a:p>
          <a:pPr algn="l"/>
          <a:r>
            <a:rPr lang="zh-CN" altLang="en-US" sz="1600" b="1" dirty="0" smtClean="0">
              <a:solidFill>
                <a:schemeClr val="tx1"/>
              </a:solidFill>
              <a:latin typeface="仿宋" panose="02010609060101010101" charset="-122"/>
              <a:ea typeface="仿宋" panose="02010609060101010101" charset="-122"/>
            </a:rPr>
            <a:t>以进口西班牙猪小排为例，目前海南市场的冻猪排骨价格大致在</a:t>
          </a:r>
          <a:r>
            <a:rPr lang="en-US" altLang="zh-CN" sz="1600" b="1" dirty="0" smtClean="0">
              <a:solidFill>
                <a:schemeClr val="tx1"/>
              </a:solidFill>
              <a:latin typeface="仿宋" panose="02010609060101010101" charset="-122"/>
              <a:ea typeface="仿宋" panose="02010609060101010101" charset="-122"/>
            </a:rPr>
            <a:t>60</a:t>
          </a:r>
          <a:r>
            <a:rPr lang="zh-CN" altLang="en-US" sz="1600" b="1" dirty="0" smtClean="0">
              <a:solidFill>
                <a:schemeClr val="tx1"/>
              </a:solidFill>
              <a:latin typeface="仿宋" panose="02010609060101010101" charset="-122"/>
              <a:ea typeface="仿宋" panose="02010609060101010101" charset="-122"/>
            </a:rPr>
            <a:t>元</a:t>
          </a:r>
          <a:r>
            <a:rPr lang="en-US" altLang="zh-CN" sz="1600" b="1" dirty="0" smtClean="0">
              <a:solidFill>
                <a:schemeClr val="tx1"/>
              </a:solidFill>
              <a:latin typeface="仿宋" panose="02010609060101010101" charset="-122"/>
              <a:ea typeface="仿宋" panose="02010609060101010101" charset="-122"/>
            </a:rPr>
            <a:t>/</a:t>
          </a:r>
          <a:r>
            <a:rPr lang="zh-CN" altLang="en-US" sz="1600" b="1" dirty="0" smtClean="0">
              <a:solidFill>
                <a:schemeClr val="tx1"/>
              </a:solidFill>
              <a:latin typeface="仿宋" panose="02010609060101010101" charset="-122"/>
              <a:ea typeface="仿宋" panose="02010609060101010101" charset="-122"/>
            </a:rPr>
            <a:t>公斤。实施该政策后，购买价格可降到</a:t>
          </a:r>
          <a:r>
            <a:rPr lang="en-US" altLang="zh-CN" sz="1600" b="1" dirty="0" smtClean="0">
              <a:solidFill>
                <a:schemeClr val="tx1"/>
              </a:solidFill>
              <a:latin typeface="仿宋" panose="02010609060101010101" charset="-122"/>
              <a:ea typeface="仿宋" panose="02010609060101010101" charset="-122"/>
            </a:rPr>
            <a:t>40</a:t>
          </a:r>
          <a:r>
            <a:rPr lang="zh-CN" altLang="en-US" sz="1600" b="1" dirty="0" smtClean="0">
              <a:solidFill>
                <a:schemeClr val="tx1"/>
              </a:solidFill>
              <a:latin typeface="仿宋" panose="02010609060101010101" charset="-122"/>
              <a:ea typeface="仿宋" panose="02010609060101010101" charset="-122"/>
            </a:rPr>
            <a:t>元</a:t>
          </a:r>
          <a:r>
            <a:rPr lang="en-US" altLang="zh-CN" sz="1600" b="1" dirty="0" smtClean="0">
              <a:solidFill>
                <a:schemeClr val="tx1"/>
              </a:solidFill>
              <a:latin typeface="仿宋" panose="02010609060101010101" charset="-122"/>
              <a:ea typeface="仿宋" panose="02010609060101010101" charset="-122"/>
            </a:rPr>
            <a:t>/</a:t>
          </a:r>
          <a:r>
            <a:rPr lang="zh-CN" altLang="en-US" sz="1600" b="1" dirty="0" smtClean="0">
              <a:solidFill>
                <a:schemeClr val="tx1"/>
              </a:solidFill>
              <a:latin typeface="仿宋" panose="02010609060101010101" charset="-122"/>
              <a:ea typeface="仿宋" panose="02010609060101010101" charset="-122"/>
            </a:rPr>
            <a:t>公斤左右。</a:t>
          </a:r>
        </a:p>
        <a:p>
          <a:pPr algn="ctr"/>
          <a:endParaRPr lang="zh-CN" altLang="en-US" sz="1400" b="1" dirty="0">
            <a:solidFill>
              <a:schemeClr val="tx1"/>
            </a:solidFill>
            <a:latin typeface="仿宋" panose="02010609060101010101" charset="-122"/>
            <a:ea typeface="仿宋" panose="02010609060101010101" charset="-122"/>
          </a:endParaRPr>
        </a:p>
      </dgm:t>
    </dgm:pt>
    <dgm:pt modelId="{D52ECE61-C076-44F8-AFC1-BD6ED7835F2E}" cxnId="{26C8304A-E77D-4860-BEF0-8CFD2783C3E6}" type="parTrans">
      <dgm:prSet/>
      <dgm:spPr/>
      <dgm:t>
        <a:bodyPr/>
        <a:lstStyle/>
        <a:p>
          <a:endParaRPr lang="zh-CN" altLang="en-US"/>
        </a:p>
      </dgm:t>
    </dgm:pt>
    <dgm:pt modelId="{8591F6E5-3332-4C1A-AE21-2DD19FD428D3}" cxnId="{26C8304A-E77D-4860-BEF0-8CFD2783C3E6}" type="sibTrans">
      <dgm:prSet/>
      <dgm:spPr/>
      <dgm:t>
        <a:bodyPr/>
        <a:lstStyle/>
        <a:p>
          <a:endParaRPr lang="zh-CN" altLang="en-US"/>
        </a:p>
      </dgm:t>
    </dgm:pt>
    <dgm:pt modelId="{AD0A6F12-8AFE-4757-8773-1B3ECF628CE4}" type="pres">
      <dgm:prSet presAssocID="{64A2FA64-8605-4689-AEE6-82310264D724}" presName="matrix" presStyleCnt="0">
        <dgm:presLayoutVars>
          <dgm:chMax val="1"/>
          <dgm:dir/>
          <dgm:resizeHandles val="exact"/>
        </dgm:presLayoutVars>
      </dgm:prSet>
      <dgm:spPr/>
      <dgm:t>
        <a:bodyPr/>
        <a:lstStyle/>
        <a:p>
          <a:endParaRPr lang="zh-CN" altLang="en-US"/>
        </a:p>
      </dgm:t>
    </dgm:pt>
    <dgm:pt modelId="{9F6BA4CE-40CC-4735-8AB1-C63B6AFCB3AF}" type="pres">
      <dgm:prSet presAssocID="{64A2FA64-8605-4689-AEE6-82310264D724}" presName="diamond" presStyleLbl="bgShp" presStyleIdx="0" presStyleCnt="1"/>
      <dgm:spPr/>
    </dgm:pt>
    <dgm:pt modelId="{A076EBE0-887C-42DB-A775-0BC8BC918B2F}" type="pres">
      <dgm:prSet presAssocID="{64A2FA64-8605-4689-AEE6-82310264D724}" presName="quad1" presStyleLbl="node1" presStyleIdx="0" presStyleCnt="4">
        <dgm:presLayoutVars>
          <dgm:chMax val="0"/>
          <dgm:chPref val="0"/>
          <dgm:bulletEnabled val="true"/>
        </dgm:presLayoutVars>
      </dgm:prSet>
      <dgm:spPr/>
      <dgm:t>
        <a:bodyPr/>
        <a:lstStyle/>
        <a:p>
          <a:endParaRPr lang="zh-CN" altLang="en-US"/>
        </a:p>
      </dgm:t>
    </dgm:pt>
    <dgm:pt modelId="{65B87F4E-7054-414E-99CE-B5DFE18A1F69}" type="pres">
      <dgm:prSet presAssocID="{64A2FA64-8605-4689-AEE6-82310264D724}" presName="quad2" presStyleLbl="node1" presStyleIdx="1" presStyleCnt="4">
        <dgm:presLayoutVars>
          <dgm:chMax val="0"/>
          <dgm:chPref val="0"/>
          <dgm:bulletEnabled val="true"/>
        </dgm:presLayoutVars>
      </dgm:prSet>
      <dgm:spPr/>
      <dgm:t>
        <a:bodyPr/>
        <a:lstStyle/>
        <a:p>
          <a:endParaRPr lang="zh-CN" altLang="en-US"/>
        </a:p>
      </dgm:t>
    </dgm:pt>
    <dgm:pt modelId="{445E95CC-9AB2-4A2D-80E3-3D3DA16DB37A}" type="pres">
      <dgm:prSet presAssocID="{64A2FA64-8605-4689-AEE6-82310264D724}" presName="quad3" presStyleLbl="node1" presStyleIdx="2" presStyleCnt="4">
        <dgm:presLayoutVars>
          <dgm:chMax val="0"/>
          <dgm:chPref val="0"/>
          <dgm:bulletEnabled val="true"/>
        </dgm:presLayoutVars>
      </dgm:prSet>
      <dgm:spPr/>
      <dgm:t>
        <a:bodyPr/>
        <a:lstStyle/>
        <a:p>
          <a:endParaRPr lang="zh-CN" altLang="en-US"/>
        </a:p>
      </dgm:t>
    </dgm:pt>
    <dgm:pt modelId="{D50F368B-BF74-45BC-8B8B-CF22925B754D}" type="pres">
      <dgm:prSet presAssocID="{64A2FA64-8605-4689-AEE6-82310264D724}" presName="quad4" presStyleLbl="node1" presStyleIdx="3" presStyleCnt="4">
        <dgm:presLayoutVars>
          <dgm:chMax val="0"/>
          <dgm:chPref val="0"/>
          <dgm:bulletEnabled val="true"/>
        </dgm:presLayoutVars>
      </dgm:prSet>
      <dgm:spPr/>
      <dgm:t>
        <a:bodyPr/>
        <a:lstStyle/>
        <a:p>
          <a:endParaRPr lang="zh-CN" altLang="en-US"/>
        </a:p>
      </dgm:t>
    </dgm:pt>
  </dgm:ptLst>
  <dgm:cxnLst>
    <dgm:cxn modelId="{16CD2C1D-E490-4CC4-85B5-BE9C25626E10}" type="presOf" srcId="{E87502F1-B5AB-421A-9E1D-AF3CB6ED06BD}" destId="{445E95CC-9AB2-4A2D-80E3-3D3DA16DB37A}" srcOrd="0" destOrd="0" presId="urn:microsoft.com/office/officeart/2005/8/layout/matrix3"/>
    <dgm:cxn modelId="{5B6576DA-0911-45BA-B2ED-D36271E4BE16}" type="presOf" srcId="{729C5050-5EB2-47CC-B6CC-F1955334C530}" destId="{A076EBE0-887C-42DB-A775-0BC8BC918B2F}" srcOrd="0" destOrd="0" presId="urn:microsoft.com/office/officeart/2005/8/layout/matrix3"/>
    <dgm:cxn modelId="{27758661-6A74-44D0-B709-B4E9EEC0EB07}" srcId="{64A2FA64-8605-4689-AEE6-82310264D724}" destId="{D3885EFA-5D13-43B7-BFFA-B0F4908D7AD8}" srcOrd="1" destOrd="0" parTransId="{8B5C16C2-853A-45D9-8646-42EBBE771695}" sibTransId="{F80EE9F0-201C-482A-9140-BB17E9ED7DF7}"/>
    <dgm:cxn modelId="{A92ECB65-8460-4910-9748-AC427CB7C043}" srcId="{64A2FA64-8605-4689-AEE6-82310264D724}" destId="{E87502F1-B5AB-421A-9E1D-AF3CB6ED06BD}" srcOrd="2" destOrd="0" parTransId="{EE734CE4-F438-48A1-8F10-797E7BFB6607}" sibTransId="{581274AD-3645-4EED-9C5E-FE902EC9E88C}"/>
    <dgm:cxn modelId="{26C8304A-E77D-4860-BEF0-8CFD2783C3E6}" srcId="{64A2FA64-8605-4689-AEE6-82310264D724}" destId="{D2D3D600-9E6F-4DFD-AE13-DFBE8B3DD541}" srcOrd="3" destOrd="0" parTransId="{D52ECE61-C076-44F8-AFC1-BD6ED7835F2E}" sibTransId="{8591F6E5-3332-4C1A-AE21-2DD19FD428D3}"/>
    <dgm:cxn modelId="{BE356370-F891-44F6-800B-981744179FF3}" type="presOf" srcId="{64A2FA64-8605-4689-AEE6-82310264D724}" destId="{AD0A6F12-8AFE-4757-8773-1B3ECF628CE4}" srcOrd="0" destOrd="0" presId="urn:microsoft.com/office/officeart/2005/8/layout/matrix3"/>
    <dgm:cxn modelId="{5402A191-1AC7-4292-B498-B8DB34AE9FF4}" srcId="{64A2FA64-8605-4689-AEE6-82310264D724}" destId="{729C5050-5EB2-47CC-B6CC-F1955334C530}" srcOrd="0" destOrd="0" parTransId="{012F04E3-D939-44D2-B457-451158F8B11C}" sibTransId="{5C968D56-59E2-4167-B6D8-53050D535001}"/>
    <dgm:cxn modelId="{59A55B45-90D8-4FD3-9D59-55A9AE83DE27}" type="presOf" srcId="{D2D3D600-9E6F-4DFD-AE13-DFBE8B3DD541}" destId="{D50F368B-BF74-45BC-8B8B-CF22925B754D}" srcOrd="0" destOrd="0" presId="urn:microsoft.com/office/officeart/2005/8/layout/matrix3"/>
    <dgm:cxn modelId="{54BB6209-6D28-420F-8971-7B9C49F2B0FC}" type="presOf" srcId="{D3885EFA-5D13-43B7-BFFA-B0F4908D7AD8}" destId="{65B87F4E-7054-414E-99CE-B5DFE18A1F69}" srcOrd="0" destOrd="0" presId="urn:microsoft.com/office/officeart/2005/8/layout/matrix3"/>
    <dgm:cxn modelId="{B3D63A53-0A0B-4E55-A28F-974E26C7A257}" type="presParOf" srcId="{AD0A6F12-8AFE-4757-8773-1B3ECF628CE4}" destId="{9F6BA4CE-40CC-4735-8AB1-C63B6AFCB3AF}" srcOrd="0" destOrd="0" presId="urn:microsoft.com/office/officeart/2005/8/layout/matrix3"/>
    <dgm:cxn modelId="{C1B233DD-C22E-445A-BABF-6C903F846AFD}" type="presParOf" srcId="{AD0A6F12-8AFE-4757-8773-1B3ECF628CE4}" destId="{A076EBE0-887C-42DB-A775-0BC8BC918B2F}" srcOrd="1" destOrd="0" presId="urn:microsoft.com/office/officeart/2005/8/layout/matrix3"/>
    <dgm:cxn modelId="{3B1C311C-D902-4A08-AF05-52C05484BD03}" type="presParOf" srcId="{AD0A6F12-8AFE-4757-8773-1B3ECF628CE4}" destId="{65B87F4E-7054-414E-99CE-B5DFE18A1F69}" srcOrd="2" destOrd="0" presId="urn:microsoft.com/office/officeart/2005/8/layout/matrix3"/>
    <dgm:cxn modelId="{06E0D746-B9BE-4C1A-A1C6-1F9F7EE11766}" type="presParOf" srcId="{AD0A6F12-8AFE-4757-8773-1B3ECF628CE4}" destId="{445E95CC-9AB2-4A2D-80E3-3D3DA16DB37A}" srcOrd="3" destOrd="0" presId="urn:microsoft.com/office/officeart/2005/8/layout/matrix3"/>
    <dgm:cxn modelId="{0659C19F-B197-4BCE-BE9B-F4C9A767164C}" type="presParOf" srcId="{AD0A6F12-8AFE-4757-8773-1B3ECF628CE4}" destId="{D50F368B-BF74-45BC-8B8B-CF22925B754D}" srcOrd="4" destOrd="0" presId="urn:microsoft.com/office/officeart/2005/8/layout/matrix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0225C6-7A14-4172-8D0D-FD41846A11E6}" type="doc">
      <dgm:prSet loTypeId="urn:microsoft.com/office/officeart/2005/8/layout/cycle8#1" loCatId="cycle" qsTypeId="urn:microsoft.com/office/officeart/2005/8/quickstyle/simple1#10" qsCatId="simple" csTypeId="urn:microsoft.com/office/officeart/2005/8/colors/accent1_2#10" csCatId="accent1" phldr="true"/>
      <dgm:spPr/>
    </dgm:pt>
    <dgm:pt modelId="{30F2A09D-3F24-4C2B-B2A5-3D02A5B4926E}">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海南消博会</a:t>
          </a:r>
          <a:endParaRPr lang="zh-CN" altLang="en-US" b="1" dirty="0">
            <a:solidFill>
              <a:srgbClr val="FF0000"/>
            </a:solidFill>
            <a:latin typeface="黑体" panose="02010609060101010101" pitchFamily="49" charset="-122"/>
            <a:ea typeface="黑体" panose="02010609060101010101" pitchFamily="49" charset="-122"/>
          </a:endParaRPr>
        </a:p>
      </dgm:t>
    </dgm:pt>
    <dgm:pt modelId="{554C49AB-6984-4304-9CF3-ACB524D6AE6D}" cxnId="{316E73DE-F509-493C-8421-31D623BE204B}" type="parTrans">
      <dgm:prSet/>
      <dgm:spPr/>
      <dgm:t>
        <a:bodyPr/>
        <a:lstStyle/>
        <a:p>
          <a:endParaRPr lang="zh-CN" altLang="en-US"/>
        </a:p>
      </dgm:t>
    </dgm:pt>
    <dgm:pt modelId="{FDFE2B6B-1B55-47E9-8168-D513CB929FA9}" cxnId="{316E73DE-F509-493C-8421-31D623BE204B}" type="sibTrans">
      <dgm:prSet/>
      <dgm:spPr/>
      <dgm:t>
        <a:bodyPr/>
        <a:lstStyle/>
        <a:p>
          <a:endParaRPr lang="zh-CN" altLang="en-US"/>
        </a:p>
      </dgm:t>
    </dgm:pt>
    <dgm:pt modelId="{82EAD502-B813-463C-B65F-D6300763B4BC}">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广州广交会</a:t>
          </a:r>
          <a:endParaRPr lang="zh-CN" altLang="en-US" b="1" dirty="0">
            <a:solidFill>
              <a:srgbClr val="FF0000"/>
            </a:solidFill>
            <a:latin typeface="黑体" panose="02010609060101010101" pitchFamily="49" charset="-122"/>
            <a:ea typeface="黑体" panose="02010609060101010101" pitchFamily="49" charset="-122"/>
          </a:endParaRPr>
        </a:p>
      </dgm:t>
    </dgm:pt>
    <dgm:pt modelId="{663FD0A5-02F5-445C-A408-F5806B5C2D5A}" cxnId="{5BDAEC8E-B119-4638-AFAB-B831ECEB7633}" type="parTrans">
      <dgm:prSet/>
      <dgm:spPr/>
      <dgm:t>
        <a:bodyPr/>
        <a:lstStyle/>
        <a:p>
          <a:endParaRPr lang="zh-CN" altLang="en-US"/>
        </a:p>
      </dgm:t>
    </dgm:pt>
    <dgm:pt modelId="{F045B3D1-62D2-4910-B8AE-75F0C108E2C6}" cxnId="{5BDAEC8E-B119-4638-AFAB-B831ECEB7633}" type="sibTrans">
      <dgm:prSet/>
      <dgm:spPr/>
      <dgm:t>
        <a:bodyPr/>
        <a:lstStyle/>
        <a:p>
          <a:endParaRPr lang="zh-CN" altLang="en-US"/>
        </a:p>
      </dgm:t>
    </dgm:pt>
    <dgm:pt modelId="{F5F0DF3F-81E3-4F2C-A1DA-914107069D5C}">
      <dgm:prSet phldrT="[文本]"/>
      <dgm:spPr/>
      <dgm:t>
        <a:bodyPr/>
        <a:lstStyle/>
        <a:p>
          <a:r>
            <a:rPr lang="zh-CN" altLang="en-US" b="1" dirty="0" smtClean="0">
              <a:solidFill>
                <a:srgbClr val="FF0000"/>
              </a:solidFill>
              <a:latin typeface="黑体" panose="02010609060101010101" pitchFamily="49" charset="-122"/>
              <a:ea typeface="黑体" panose="02010609060101010101" pitchFamily="49" charset="-122"/>
            </a:rPr>
            <a:t>北京服博会</a:t>
          </a:r>
          <a:endParaRPr lang="zh-CN" altLang="en-US" b="1" dirty="0">
            <a:solidFill>
              <a:srgbClr val="FF0000"/>
            </a:solidFill>
            <a:latin typeface="黑体" panose="02010609060101010101" pitchFamily="49" charset="-122"/>
            <a:ea typeface="黑体" panose="02010609060101010101" pitchFamily="49" charset="-122"/>
          </a:endParaRPr>
        </a:p>
      </dgm:t>
    </dgm:pt>
    <dgm:pt modelId="{C1C9FF11-8D4A-4EA7-AE69-12BC3A45B583}" cxnId="{B3DEB8BA-A523-4DF7-A6C6-A9AA61E37414}" type="parTrans">
      <dgm:prSet/>
      <dgm:spPr/>
      <dgm:t>
        <a:bodyPr/>
        <a:lstStyle/>
        <a:p>
          <a:endParaRPr lang="zh-CN" altLang="en-US"/>
        </a:p>
      </dgm:t>
    </dgm:pt>
    <dgm:pt modelId="{3BD8F3BF-2E10-41E6-BFE1-A268FB8A2E9F}" cxnId="{B3DEB8BA-A523-4DF7-A6C6-A9AA61E37414}" type="sibTrans">
      <dgm:prSet/>
      <dgm:spPr/>
      <dgm:t>
        <a:bodyPr/>
        <a:lstStyle/>
        <a:p>
          <a:endParaRPr lang="zh-CN" altLang="en-US"/>
        </a:p>
      </dgm:t>
    </dgm:pt>
    <dgm:pt modelId="{481B57F4-C442-400B-995F-E120C607AAD4}">
      <dgm:prSet/>
      <dgm:spPr/>
      <dgm:t>
        <a:bodyPr/>
        <a:lstStyle/>
        <a:p>
          <a:r>
            <a:rPr lang="zh-CN" altLang="en-US" b="1" dirty="0" smtClean="0">
              <a:solidFill>
                <a:srgbClr val="FF0000"/>
              </a:solidFill>
              <a:latin typeface="黑体" panose="02010609060101010101" pitchFamily="49" charset="-122"/>
              <a:ea typeface="黑体" panose="02010609060101010101" pitchFamily="49" charset="-122"/>
            </a:rPr>
            <a:t>上海进博会</a:t>
          </a:r>
          <a:endParaRPr lang="zh-CN" altLang="en-US" b="1" dirty="0">
            <a:solidFill>
              <a:srgbClr val="FF0000"/>
            </a:solidFill>
            <a:latin typeface="黑体" panose="02010609060101010101" pitchFamily="49" charset="-122"/>
            <a:ea typeface="黑体" panose="02010609060101010101" pitchFamily="49" charset="-122"/>
          </a:endParaRPr>
        </a:p>
      </dgm:t>
    </dgm:pt>
    <dgm:pt modelId="{B5406573-96F5-4C25-AF62-D89041DC9E6E}" cxnId="{B354A5AB-C666-4C8B-96B8-D68C4F52690B}" type="parTrans">
      <dgm:prSet/>
      <dgm:spPr/>
      <dgm:t>
        <a:bodyPr/>
        <a:lstStyle/>
        <a:p>
          <a:endParaRPr lang="zh-CN" altLang="en-US"/>
        </a:p>
      </dgm:t>
    </dgm:pt>
    <dgm:pt modelId="{44ACC82C-09C6-4CA3-B803-19B7F08E6914}" cxnId="{B354A5AB-C666-4C8B-96B8-D68C4F52690B}" type="sibTrans">
      <dgm:prSet/>
      <dgm:spPr/>
      <dgm:t>
        <a:bodyPr/>
        <a:lstStyle/>
        <a:p>
          <a:endParaRPr lang="zh-CN" altLang="en-US"/>
        </a:p>
      </dgm:t>
    </dgm:pt>
    <dgm:pt modelId="{55630E7F-9673-4713-87E0-334C543BCDA2}" type="pres">
      <dgm:prSet presAssocID="{E80225C6-7A14-4172-8D0D-FD41846A11E6}" presName="compositeShape" presStyleCnt="0">
        <dgm:presLayoutVars>
          <dgm:chMax val="7"/>
          <dgm:dir/>
          <dgm:resizeHandles val="exact"/>
        </dgm:presLayoutVars>
      </dgm:prSet>
      <dgm:spPr/>
    </dgm:pt>
    <dgm:pt modelId="{BB929255-EF58-4404-AF1B-3E8133ACF5A9}" type="pres">
      <dgm:prSet presAssocID="{E80225C6-7A14-4172-8D0D-FD41846A11E6}" presName="wedge1" presStyleLbl="node1" presStyleIdx="0" presStyleCnt="4"/>
      <dgm:spPr/>
      <dgm:t>
        <a:bodyPr/>
        <a:lstStyle/>
        <a:p>
          <a:endParaRPr lang="zh-CN" altLang="en-US"/>
        </a:p>
      </dgm:t>
    </dgm:pt>
    <dgm:pt modelId="{828D174C-C6FB-4AC9-8225-2A4673E580D5}" type="pres">
      <dgm:prSet presAssocID="{E80225C6-7A14-4172-8D0D-FD41846A11E6}" presName="dummy1a" presStyleCnt="0"/>
      <dgm:spPr/>
    </dgm:pt>
    <dgm:pt modelId="{8A06ED14-9FB6-48BA-8B98-9E0537DD0202}" type="pres">
      <dgm:prSet presAssocID="{E80225C6-7A14-4172-8D0D-FD41846A11E6}" presName="dummy1b" presStyleCnt="0"/>
      <dgm:spPr/>
    </dgm:pt>
    <dgm:pt modelId="{9E992424-3048-435C-8EC7-787F5F3BEDB4}" type="pres">
      <dgm:prSet presAssocID="{E80225C6-7A14-4172-8D0D-FD41846A11E6}" presName="wedge1Tx" presStyleLbl="node1" presStyleIdx="0" presStyleCnt="4">
        <dgm:presLayoutVars>
          <dgm:chMax val="0"/>
          <dgm:chPref val="0"/>
          <dgm:bulletEnabled val="true"/>
        </dgm:presLayoutVars>
      </dgm:prSet>
      <dgm:spPr/>
      <dgm:t>
        <a:bodyPr/>
        <a:lstStyle/>
        <a:p>
          <a:endParaRPr lang="zh-CN" altLang="en-US"/>
        </a:p>
      </dgm:t>
    </dgm:pt>
    <dgm:pt modelId="{116F2BAF-ED5E-42FB-AAB8-F31A903B50AF}" type="pres">
      <dgm:prSet presAssocID="{E80225C6-7A14-4172-8D0D-FD41846A11E6}" presName="wedge2" presStyleLbl="node1" presStyleIdx="1" presStyleCnt="4"/>
      <dgm:spPr/>
      <dgm:t>
        <a:bodyPr/>
        <a:lstStyle/>
        <a:p>
          <a:endParaRPr lang="zh-CN" altLang="en-US"/>
        </a:p>
      </dgm:t>
    </dgm:pt>
    <dgm:pt modelId="{A854FBDA-A0B3-4835-9AAA-5EDCCF5E3AA3}" type="pres">
      <dgm:prSet presAssocID="{E80225C6-7A14-4172-8D0D-FD41846A11E6}" presName="dummy2a" presStyleCnt="0"/>
      <dgm:spPr/>
    </dgm:pt>
    <dgm:pt modelId="{25AB2DDB-6CE3-4ECB-A4FC-E9B21BB4BF47}" type="pres">
      <dgm:prSet presAssocID="{E80225C6-7A14-4172-8D0D-FD41846A11E6}" presName="dummy2b" presStyleCnt="0"/>
      <dgm:spPr/>
    </dgm:pt>
    <dgm:pt modelId="{A8805786-F09B-4D44-882C-19FFE41FE3BF}" type="pres">
      <dgm:prSet presAssocID="{E80225C6-7A14-4172-8D0D-FD41846A11E6}" presName="wedge2Tx" presStyleLbl="node1" presStyleIdx="1" presStyleCnt="4">
        <dgm:presLayoutVars>
          <dgm:chMax val="0"/>
          <dgm:chPref val="0"/>
          <dgm:bulletEnabled val="true"/>
        </dgm:presLayoutVars>
      </dgm:prSet>
      <dgm:spPr/>
      <dgm:t>
        <a:bodyPr/>
        <a:lstStyle/>
        <a:p>
          <a:endParaRPr lang="zh-CN" altLang="en-US"/>
        </a:p>
      </dgm:t>
    </dgm:pt>
    <dgm:pt modelId="{834AC637-DDED-495D-AF64-120C2E07C378}" type="pres">
      <dgm:prSet presAssocID="{E80225C6-7A14-4172-8D0D-FD41846A11E6}" presName="wedge3" presStyleLbl="node1" presStyleIdx="2" presStyleCnt="4"/>
      <dgm:spPr/>
      <dgm:t>
        <a:bodyPr/>
        <a:lstStyle/>
        <a:p>
          <a:endParaRPr lang="zh-CN" altLang="en-US"/>
        </a:p>
      </dgm:t>
    </dgm:pt>
    <dgm:pt modelId="{1F678BC0-11EF-4811-924D-F879F3E0B119}" type="pres">
      <dgm:prSet presAssocID="{E80225C6-7A14-4172-8D0D-FD41846A11E6}" presName="dummy3a" presStyleCnt="0"/>
      <dgm:spPr/>
    </dgm:pt>
    <dgm:pt modelId="{64DB35D7-4302-4852-BA96-C49D50E4DC4E}" type="pres">
      <dgm:prSet presAssocID="{E80225C6-7A14-4172-8D0D-FD41846A11E6}" presName="dummy3b" presStyleCnt="0"/>
      <dgm:spPr/>
    </dgm:pt>
    <dgm:pt modelId="{EFA31FA6-903F-4FD2-BDC3-34B6FD9A3CFE}" type="pres">
      <dgm:prSet presAssocID="{E80225C6-7A14-4172-8D0D-FD41846A11E6}" presName="wedge3Tx" presStyleLbl="node1" presStyleIdx="2" presStyleCnt="4">
        <dgm:presLayoutVars>
          <dgm:chMax val="0"/>
          <dgm:chPref val="0"/>
          <dgm:bulletEnabled val="true"/>
        </dgm:presLayoutVars>
      </dgm:prSet>
      <dgm:spPr/>
      <dgm:t>
        <a:bodyPr/>
        <a:lstStyle/>
        <a:p>
          <a:endParaRPr lang="zh-CN" altLang="en-US"/>
        </a:p>
      </dgm:t>
    </dgm:pt>
    <dgm:pt modelId="{7481F27D-68A7-439D-99C7-27AEF739CE57}" type="pres">
      <dgm:prSet presAssocID="{E80225C6-7A14-4172-8D0D-FD41846A11E6}" presName="wedge4" presStyleLbl="node1" presStyleIdx="3" presStyleCnt="4"/>
      <dgm:spPr/>
      <dgm:t>
        <a:bodyPr/>
        <a:lstStyle/>
        <a:p>
          <a:endParaRPr lang="zh-CN" altLang="en-US"/>
        </a:p>
      </dgm:t>
    </dgm:pt>
    <dgm:pt modelId="{D1F7817F-ACA3-4624-9114-CB363F7C4740}" type="pres">
      <dgm:prSet presAssocID="{E80225C6-7A14-4172-8D0D-FD41846A11E6}" presName="dummy4a" presStyleCnt="0"/>
      <dgm:spPr/>
    </dgm:pt>
    <dgm:pt modelId="{F46DB448-CAE6-458C-967A-42560501E5D9}" type="pres">
      <dgm:prSet presAssocID="{E80225C6-7A14-4172-8D0D-FD41846A11E6}" presName="dummy4b" presStyleCnt="0"/>
      <dgm:spPr/>
    </dgm:pt>
    <dgm:pt modelId="{584897FB-F0F4-460A-B25C-827A60915250}" type="pres">
      <dgm:prSet presAssocID="{E80225C6-7A14-4172-8D0D-FD41846A11E6}" presName="wedge4Tx" presStyleLbl="node1" presStyleIdx="3" presStyleCnt="4">
        <dgm:presLayoutVars>
          <dgm:chMax val="0"/>
          <dgm:chPref val="0"/>
          <dgm:bulletEnabled val="true"/>
        </dgm:presLayoutVars>
      </dgm:prSet>
      <dgm:spPr/>
      <dgm:t>
        <a:bodyPr/>
        <a:lstStyle/>
        <a:p>
          <a:endParaRPr lang="zh-CN" altLang="en-US"/>
        </a:p>
      </dgm:t>
    </dgm:pt>
    <dgm:pt modelId="{24F0CBE1-D2DA-4EF3-85BD-F0D5D737D448}" type="pres">
      <dgm:prSet presAssocID="{FDFE2B6B-1B55-47E9-8168-D513CB929FA9}" presName="arrowWedge1" presStyleLbl="fgSibTrans2D1" presStyleIdx="0" presStyleCnt="4"/>
      <dgm:spPr/>
    </dgm:pt>
    <dgm:pt modelId="{BE7FFD2F-D65A-4CF3-8696-CAD89F1E005A}" type="pres">
      <dgm:prSet presAssocID="{44ACC82C-09C6-4CA3-B803-19B7F08E6914}" presName="arrowWedge2" presStyleLbl="fgSibTrans2D1" presStyleIdx="1" presStyleCnt="4"/>
      <dgm:spPr/>
    </dgm:pt>
    <dgm:pt modelId="{02B958A9-D53F-4329-82B6-7B06B3615A94}" type="pres">
      <dgm:prSet presAssocID="{F045B3D1-62D2-4910-B8AE-75F0C108E2C6}" presName="arrowWedge3" presStyleLbl="fgSibTrans2D1" presStyleIdx="2" presStyleCnt="4"/>
      <dgm:spPr/>
    </dgm:pt>
    <dgm:pt modelId="{08CDF62C-01FD-4838-BA85-FE0E9F449F3C}" type="pres">
      <dgm:prSet presAssocID="{3BD8F3BF-2E10-41E6-BFE1-A268FB8A2E9F}" presName="arrowWedge4" presStyleLbl="fgSibTrans2D1" presStyleIdx="3" presStyleCnt="4"/>
      <dgm:spPr/>
    </dgm:pt>
  </dgm:ptLst>
  <dgm:cxnLst>
    <dgm:cxn modelId="{B9A64FC1-8BDC-40DB-9631-0797FD2BFFD8}" type="presOf" srcId="{82EAD502-B813-463C-B65F-D6300763B4BC}" destId="{EFA31FA6-903F-4FD2-BDC3-34B6FD9A3CFE}" srcOrd="1" destOrd="0" presId="urn:microsoft.com/office/officeart/2005/8/layout/cycle8#1"/>
    <dgm:cxn modelId="{4E31B40B-DE66-47A7-9348-3F24298520A2}" type="presOf" srcId="{30F2A09D-3F24-4C2B-B2A5-3D02A5B4926E}" destId="{9E992424-3048-435C-8EC7-787F5F3BEDB4}" srcOrd="1" destOrd="0" presId="urn:microsoft.com/office/officeart/2005/8/layout/cycle8#1"/>
    <dgm:cxn modelId="{B354A5AB-C666-4C8B-96B8-D68C4F52690B}" srcId="{E80225C6-7A14-4172-8D0D-FD41846A11E6}" destId="{481B57F4-C442-400B-995F-E120C607AAD4}" srcOrd="1" destOrd="0" parTransId="{B5406573-96F5-4C25-AF62-D89041DC9E6E}" sibTransId="{44ACC82C-09C6-4CA3-B803-19B7F08E6914}"/>
    <dgm:cxn modelId="{2FD6588D-5D8E-4C16-826B-9CCFF398D39E}" type="presOf" srcId="{E80225C6-7A14-4172-8D0D-FD41846A11E6}" destId="{55630E7F-9673-4713-87E0-334C543BCDA2}" srcOrd="0" destOrd="0" presId="urn:microsoft.com/office/officeart/2005/8/layout/cycle8#1"/>
    <dgm:cxn modelId="{5B398227-60D4-495B-878A-D8614A24ECC4}" type="presOf" srcId="{30F2A09D-3F24-4C2B-B2A5-3D02A5B4926E}" destId="{BB929255-EF58-4404-AF1B-3E8133ACF5A9}" srcOrd="0" destOrd="0" presId="urn:microsoft.com/office/officeart/2005/8/layout/cycle8#1"/>
    <dgm:cxn modelId="{5BDAEC8E-B119-4638-AFAB-B831ECEB7633}" srcId="{E80225C6-7A14-4172-8D0D-FD41846A11E6}" destId="{82EAD502-B813-463C-B65F-D6300763B4BC}" srcOrd="2" destOrd="0" parTransId="{663FD0A5-02F5-445C-A408-F5806B5C2D5A}" sibTransId="{F045B3D1-62D2-4910-B8AE-75F0C108E2C6}"/>
    <dgm:cxn modelId="{75B74AD6-B7FA-4ADC-8072-D5C4201670F4}" type="presOf" srcId="{481B57F4-C442-400B-995F-E120C607AAD4}" destId="{A8805786-F09B-4D44-882C-19FFE41FE3BF}" srcOrd="1" destOrd="0" presId="urn:microsoft.com/office/officeart/2005/8/layout/cycle8#1"/>
    <dgm:cxn modelId="{364F6A71-D723-4B03-AE60-B80320FB21A7}" type="presOf" srcId="{82EAD502-B813-463C-B65F-D6300763B4BC}" destId="{834AC637-DDED-495D-AF64-120C2E07C378}" srcOrd="0" destOrd="0" presId="urn:microsoft.com/office/officeart/2005/8/layout/cycle8#1"/>
    <dgm:cxn modelId="{7CB50378-FC47-4F7F-B8A4-6C2E6296054C}" type="presOf" srcId="{F5F0DF3F-81E3-4F2C-A1DA-914107069D5C}" destId="{7481F27D-68A7-439D-99C7-27AEF739CE57}" srcOrd="0" destOrd="0" presId="urn:microsoft.com/office/officeart/2005/8/layout/cycle8#1"/>
    <dgm:cxn modelId="{8AD43CCB-6572-4FB9-8165-54DC5A52CDA7}" type="presOf" srcId="{F5F0DF3F-81E3-4F2C-A1DA-914107069D5C}" destId="{584897FB-F0F4-460A-B25C-827A60915250}" srcOrd="1" destOrd="0" presId="urn:microsoft.com/office/officeart/2005/8/layout/cycle8#1"/>
    <dgm:cxn modelId="{88D6B65C-CB96-4EC3-A0F8-3BF9462C873F}" type="presOf" srcId="{481B57F4-C442-400B-995F-E120C607AAD4}" destId="{116F2BAF-ED5E-42FB-AAB8-F31A903B50AF}" srcOrd="0" destOrd="0" presId="urn:microsoft.com/office/officeart/2005/8/layout/cycle8#1"/>
    <dgm:cxn modelId="{B3DEB8BA-A523-4DF7-A6C6-A9AA61E37414}" srcId="{E80225C6-7A14-4172-8D0D-FD41846A11E6}" destId="{F5F0DF3F-81E3-4F2C-A1DA-914107069D5C}" srcOrd="3" destOrd="0" parTransId="{C1C9FF11-8D4A-4EA7-AE69-12BC3A45B583}" sibTransId="{3BD8F3BF-2E10-41E6-BFE1-A268FB8A2E9F}"/>
    <dgm:cxn modelId="{316E73DE-F509-493C-8421-31D623BE204B}" srcId="{E80225C6-7A14-4172-8D0D-FD41846A11E6}" destId="{30F2A09D-3F24-4C2B-B2A5-3D02A5B4926E}" srcOrd="0" destOrd="0" parTransId="{554C49AB-6984-4304-9CF3-ACB524D6AE6D}" sibTransId="{FDFE2B6B-1B55-47E9-8168-D513CB929FA9}"/>
    <dgm:cxn modelId="{BE18C675-A324-437F-B7F3-88B1FF2D34A3}" type="presParOf" srcId="{55630E7F-9673-4713-87E0-334C543BCDA2}" destId="{BB929255-EF58-4404-AF1B-3E8133ACF5A9}" srcOrd="0" destOrd="0" presId="urn:microsoft.com/office/officeart/2005/8/layout/cycle8#1"/>
    <dgm:cxn modelId="{39B53C3D-8E5C-4FD6-BCA8-C40B80754EF3}" type="presParOf" srcId="{55630E7F-9673-4713-87E0-334C543BCDA2}" destId="{828D174C-C6FB-4AC9-8225-2A4673E580D5}" srcOrd="1" destOrd="0" presId="urn:microsoft.com/office/officeart/2005/8/layout/cycle8#1"/>
    <dgm:cxn modelId="{0596E597-CF33-485D-B710-EBB47F001866}" type="presParOf" srcId="{55630E7F-9673-4713-87E0-334C543BCDA2}" destId="{8A06ED14-9FB6-48BA-8B98-9E0537DD0202}" srcOrd="2" destOrd="0" presId="urn:microsoft.com/office/officeart/2005/8/layout/cycle8#1"/>
    <dgm:cxn modelId="{8D403BDC-2023-4A25-8067-7D19A20A9421}" type="presParOf" srcId="{55630E7F-9673-4713-87E0-334C543BCDA2}" destId="{9E992424-3048-435C-8EC7-787F5F3BEDB4}" srcOrd="3" destOrd="0" presId="urn:microsoft.com/office/officeart/2005/8/layout/cycle8#1"/>
    <dgm:cxn modelId="{DAA8236E-063A-4902-B411-8AE37101FCBD}" type="presParOf" srcId="{55630E7F-9673-4713-87E0-334C543BCDA2}" destId="{116F2BAF-ED5E-42FB-AAB8-F31A903B50AF}" srcOrd="4" destOrd="0" presId="urn:microsoft.com/office/officeart/2005/8/layout/cycle8#1"/>
    <dgm:cxn modelId="{EFC930EE-7261-4ABF-B642-73658E0D2A1C}" type="presParOf" srcId="{55630E7F-9673-4713-87E0-334C543BCDA2}" destId="{A854FBDA-A0B3-4835-9AAA-5EDCCF5E3AA3}" srcOrd="5" destOrd="0" presId="urn:microsoft.com/office/officeart/2005/8/layout/cycle8#1"/>
    <dgm:cxn modelId="{91C2071D-328B-4AB7-B342-0633FD07410B}" type="presParOf" srcId="{55630E7F-9673-4713-87E0-334C543BCDA2}" destId="{25AB2DDB-6CE3-4ECB-A4FC-E9B21BB4BF47}" srcOrd="6" destOrd="0" presId="urn:microsoft.com/office/officeart/2005/8/layout/cycle8#1"/>
    <dgm:cxn modelId="{E8402872-8393-423B-9EF2-364EED1B59F1}" type="presParOf" srcId="{55630E7F-9673-4713-87E0-334C543BCDA2}" destId="{A8805786-F09B-4D44-882C-19FFE41FE3BF}" srcOrd="7" destOrd="0" presId="urn:microsoft.com/office/officeart/2005/8/layout/cycle8#1"/>
    <dgm:cxn modelId="{4ECEA5C6-5DBC-4AFC-A327-C7A248FF2BAA}" type="presParOf" srcId="{55630E7F-9673-4713-87E0-334C543BCDA2}" destId="{834AC637-DDED-495D-AF64-120C2E07C378}" srcOrd="8" destOrd="0" presId="urn:microsoft.com/office/officeart/2005/8/layout/cycle8#1"/>
    <dgm:cxn modelId="{42AF966E-8549-4C37-B410-E7A89E999229}" type="presParOf" srcId="{55630E7F-9673-4713-87E0-334C543BCDA2}" destId="{1F678BC0-11EF-4811-924D-F879F3E0B119}" srcOrd="9" destOrd="0" presId="urn:microsoft.com/office/officeart/2005/8/layout/cycle8#1"/>
    <dgm:cxn modelId="{3703BA2E-AC31-42E0-8CF7-E02898678C49}" type="presParOf" srcId="{55630E7F-9673-4713-87E0-334C543BCDA2}" destId="{64DB35D7-4302-4852-BA96-C49D50E4DC4E}" srcOrd="10" destOrd="0" presId="urn:microsoft.com/office/officeart/2005/8/layout/cycle8#1"/>
    <dgm:cxn modelId="{BE3C864B-04E6-4229-82DB-A33F996BB4E2}" type="presParOf" srcId="{55630E7F-9673-4713-87E0-334C543BCDA2}" destId="{EFA31FA6-903F-4FD2-BDC3-34B6FD9A3CFE}" srcOrd="11" destOrd="0" presId="urn:microsoft.com/office/officeart/2005/8/layout/cycle8#1"/>
    <dgm:cxn modelId="{5BCABC27-C41E-4CFB-8777-F4B432223CAA}" type="presParOf" srcId="{55630E7F-9673-4713-87E0-334C543BCDA2}" destId="{7481F27D-68A7-439D-99C7-27AEF739CE57}" srcOrd="12" destOrd="0" presId="urn:microsoft.com/office/officeart/2005/8/layout/cycle8#1"/>
    <dgm:cxn modelId="{C09DAF09-7AE5-4C88-B1EC-2EA6E64CF345}" type="presParOf" srcId="{55630E7F-9673-4713-87E0-334C543BCDA2}" destId="{D1F7817F-ACA3-4624-9114-CB363F7C4740}" srcOrd="13" destOrd="0" presId="urn:microsoft.com/office/officeart/2005/8/layout/cycle8#1"/>
    <dgm:cxn modelId="{E131B1F2-DFA6-47C9-BC61-E172A929C5BA}" type="presParOf" srcId="{55630E7F-9673-4713-87E0-334C543BCDA2}" destId="{F46DB448-CAE6-458C-967A-42560501E5D9}" srcOrd="14" destOrd="0" presId="urn:microsoft.com/office/officeart/2005/8/layout/cycle8#1"/>
    <dgm:cxn modelId="{7D897517-0276-4345-92AE-5805AFE91A4B}" type="presParOf" srcId="{55630E7F-9673-4713-87E0-334C543BCDA2}" destId="{584897FB-F0F4-460A-B25C-827A60915250}" srcOrd="15" destOrd="0" presId="urn:microsoft.com/office/officeart/2005/8/layout/cycle8#1"/>
    <dgm:cxn modelId="{3EE279FF-B61F-4531-83CB-6C845739DD37}" type="presParOf" srcId="{55630E7F-9673-4713-87E0-334C543BCDA2}" destId="{24F0CBE1-D2DA-4EF3-85BD-F0D5D737D448}" srcOrd="16" destOrd="0" presId="urn:microsoft.com/office/officeart/2005/8/layout/cycle8#1"/>
    <dgm:cxn modelId="{C39468D0-803D-4E2E-A7F4-22CD70673A6C}" type="presParOf" srcId="{55630E7F-9673-4713-87E0-334C543BCDA2}" destId="{BE7FFD2F-D65A-4CF3-8696-CAD89F1E005A}" srcOrd="17" destOrd="0" presId="urn:microsoft.com/office/officeart/2005/8/layout/cycle8#1"/>
    <dgm:cxn modelId="{86AC6B73-55BB-41C3-A9FF-1F9987C9B5BF}" type="presParOf" srcId="{55630E7F-9673-4713-87E0-334C543BCDA2}" destId="{02B958A9-D53F-4329-82B6-7B06B3615A94}" srcOrd="18" destOrd="0" presId="urn:microsoft.com/office/officeart/2005/8/layout/cycle8#1"/>
    <dgm:cxn modelId="{2A31E026-1AAE-4DFB-A808-80EB4E7ADC7D}" type="presParOf" srcId="{55630E7F-9673-4713-87E0-334C543BCDA2}" destId="{08CDF62C-01FD-4838-BA85-FE0E9F449F3C}" srcOrd="19" destOrd="0" presId="urn:microsoft.com/office/officeart/2005/8/layout/cycle8#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2454F3-CE35-4DE5-8728-BBB7345CE1AB}" type="doc">
      <dgm:prSet loTypeId="urn:microsoft.com/office/officeart/2005/8/layout/hierarchy2#1" loCatId="hierarchy" qsTypeId="urn:microsoft.com/office/officeart/2005/8/quickstyle/simple1#6" qsCatId="simple" csTypeId="urn:microsoft.com/office/officeart/2005/8/colors/accent1_2#6" csCatId="accent1" phldr="true"/>
      <dgm:spPr/>
      <dgm:t>
        <a:bodyPr/>
        <a:lstStyle/>
        <a:p>
          <a:endParaRPr lang="zh-CN" altLang="en-US"/>
        </a:p>
      </dgm:t>
    </dgm:pt>
    <dgm:pt modelId="{D20D555B-D3EC-453C-A170-3B08F3F24E9F}">
      <dgm:prSet phldrT="[文本]" custT="true"/>
      <dgm:spPr/>
      <dgm:t>
        <a:bodyPr/>
        <a:lstStyle/>
        <a:p>
          <a:r>
            <a:rPr lang="en-US"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全岛封</a:t>
          </a:r>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FF0000"/>
              </a:solidFill>
              <a:latin typeface="黑体" panose="02010609060101010101" pitchFamily="49" charset="-122"/>
              <a:ea typeface="黑体" panose="02010609060101010101" pitchFamily="49" charset="-122"/>
            </a:rPr>
            <a:t>关运作后</a:t>
          </a:r>
          <a:endParaRPr lang="en-US" altLang="zh-CN" sz="1600" b="1" dirty="0" smtClean="0">
            <a:solidFill>
              <a:srgbClr val="FF0000"/>
            </a:solidFill>
            <a:latin typeface="黑体" panose="02010609060101010101" pitchFamily="49" charset="-122"/>
            <a:ea typeface="黑体" panose="02010609060101010101" pitchFamily="49" charset="-122"/>
          </a:endParaRPr>
        </a:p>
        <a:p>
          <a:r>
            <a:rPr lang="zh-CN" altLang="en-US" sz="1600" b="1" dirty="0" smtClean="0">
              <a:solidFill>
                <a:srgbClr val="FF0000"/>
              </a:solidFill>
              <a:latin typeface="黑体" panose="02010609060101010101" pitchFamily="49" charset="-122"/>
              <a:ea typeface="黑体" panose="02010609060101010101" pitchFamily="49" charset="-122"/>
            </a:rPr>
            <a:t>（两线四个流向）</a:t>
          </a:r>
          <a:endParaRPr lang="zh-CN" altLang="en-US" sz="1600" b="1" dirty="0">
            <a:solidFill>
              <a:srgbClr val="FF0000"/>
            </a:solidFill>
            <a:latin typeface="黑体" panose="02010609060101010101" pitchFamily="49" charset="-122"/>
            <a:ea typeface="黑体" panose="02010609060101010101" pitchFamily="49" charset="-122"/>
          </a:endParaRPr>
        </a:p>
      </dgm:t>
    </dgm:pt>
    <dgm:pt modelId="{8DC7B0F4-FBEE-4644-A0F2-ABDB64A670E5}" cxnId="{98A79FD8-9D6F-45CF-ABB4-4EDD27944AFB}" type="parTrans">
      <dgm:prSet/>
      <dgm:spPr/>
      <dgm:t>
        <a:bodyPr/>
        <a:lstStyle/>
        <a:p>
          <a:endParaRPr lang="zh-CN" altLang="en-US"/>
        </a:p>
      </dgm:t>
    </dgm:pt>
    <dgm:pt modelId="{D86919DD-EB60-4131-85A8-051B24271337}" cxnId="{98A79FD8-9D6F-45CF-ABB4-4EDD27944AFB}" type="sibTrans">
      <dgm:prSet/>
      <dgm:spPr/>
      <dgm:t>
        <a:bodyPr/>
        <a:lstStyle/>
        <a:p>
          <a:endParaRPr lang="zh-CN" altLang="en-US"/>
        </a:p>
      </dgm:t>
    </dgm:pt>
    <dgm:pt modelId="{EFD97D4A-C621-4ED8-AF67-A3FFE162FA71}">
      <dgm:prSet phldrT="[文本]" custT="true"/>
      <dgm:spPr/>
      <dgm:t>
        <a:bodyPr/>
        <a:lstStyle/>
        <a:p>
          <a:r>
            <a:rPr lang="zh-CN" altLang="en-US" sz="1600" b="1" dirty="0" smtClean="0">
              <a:solidFill>
                <a:schemeClr val="tx1"/>
              </a:solidFill>
              <a:latin typeface="楷体" panose="02010609060101010101" charset="-122"/>
              <a:ea typeface="楷体" panose="02010609060101010101" charset="-122"/>
            </a:rPr>
            <a:t>一线（进出境）</a:t>
          </a:r>
          <a:endParaRPr lang="en-US" altLang="zh-CN" sz="1600" b="1" dirty="0" smtClean="0">
            <a:solidFill>
              <a:schemeClr val="tx1"/>
            </a:solidFill>
            <a:latin typeface="楷体" panose="02010609060101010101" charset="-122"/>
            <a:ea typeface="楷体" panose="02010609060101010101" charset="-122"/>
          </a:endParaRPr>
        </a:p>
        <a:p>
          <a:r>
            <a:rPr lang="zh-CN" altLang="en-US" sz="1600" b="1" dirty="0" smtClean="0">
              <a:solidFill>
                <a:schemeClr val="tx1"/>
              </a:solidFill>
              <a:latin typeface="楷体" panose="02010609060101010101" charset="-122"/>
              <a:ea typeface="楷体" panose="02010609060101010101" charset="-122"/>
            </a:rPr>
            <a:t>安全管理</a:t>
          </a:r>
          <a:endParaRPr lang="zh-CN" altLang="en-US" sz="1600" b="1" dirty="0">
            <a:solidFill>
              <a:schemeClr val="tx1"/>
            </a:solidFill>
            <a:latin typeface="楷体" panose="02010609060101010101" charset="-122"/>
            <a:ea typeface="楷体" panose="02010609060101010101" charset="-122"/>
          </a:endParaRPr>
        </a:p>
      </dgm:t>
    </dgm:pt>
    <dgm:pt modelId="{7894C50E-B177-4A61-80A5-955ADB93306B}" cxnId="{71935DCC-EBF0-4D89-8713-842B813BE719}" type="parTrans">
      <dgm:prSet/>
      <dgm:spPr/>
      <dgm:t>
        <a:bodyPr/>
        <a:lstStyle/>
        <a:p>
          <a:endParaRPr lang="zh-CN" altLang="en-US"/>
        </a:p>
      </dgm:t>
    </dgm:pt>
    <dgm:pt modelId="{97734FAC-0935-481F-AC16-B4D9C48E6EA4}" cxnId="{71935DCC-EBF0-4D89-8713-842B813BE719}" type="sibTrans">
      <dgm:prSet/>
      <dgm:spPr/>
      <dgm:t>
        <a:bodyPr/>
        <a:lstStyle/>
        <a:p>
          <a:endParaRPr lang="zh-CN" altLang="en-US"/>
        </a:p>
      </dgm:t>
    </dgm:pt>
    <dgm:pt modelId="{9151A41A-D530-47ED-8268-710C2A54D06F}">
      <dgm:prSet phldrT="[文本]" custT="true"/>
      <dgm:spPr/>
      <dgm:t>
        <a:bodyPr/>
        <a:lstStyle/>
        <a:p>
          <a:r>
            <a:rPr lang="zh-CN" altLang="en-US" sz="1600" b="1" dirty="0" smtClean="0">
              <a:solidFill>
                <a:schemeClr val="tx1"/>
              </a:solidFill>
              <a:latin typeface="楷体" panose="02010609060101010101" charset="-122"/>
              <a:ea typeface="楷体" panose="02010609060101010101" charset="-122"/>
            </a:rPr>
            <a:t>二线（进出岛）</a:t>
          </a:r>
          <a:endParaRPr lang="en-US" altLang="zh-CN" sz="1600" b="1" dirty="0" smtClean="0">
            <a:solidFill>
              <a:schemeClr val="tx1"/>
            </a:solidFill>
            <a:latin typeface="楷体" panose="02010609060101010101" charset="-122"/>
            <a:ea typeface="楷体" panose="02010609060101010101" charset="-122"/>
          </a:endParaRPr>
        </a:p>
        <a:p>
          <a:r>
            <a:rPr lang="zh-CN" altLang="en-US" sz="1600" b="1" dirty="0" smtClean="0">
              <a:solidFill>
                <a:schemeClr val="tx1"/>
              </a:solidFill>
              <a:latin typeface="楷体" panose="02010609060101010101" charset="-122"/>
              <a:ea typeface="楷体" panose="02010609060101010101" charset="-122"/>
            </a:rPr>
            <a:t>税政监管</a:t>
          </a:r>
        </a:p>
      </dgm:t>
    </dgm:pt>
    <dgm:pt modelId="{C57890AD-FE56-4397-B515-24F12907CFFE}" cxnId="{EE6211C1-07E1-4B4E-BEDF-FCD613D296C4}" type="parTrans">
      <dgm:prSet/>
      <dgm:spPr/>
      <dgm:t>
        <a:bodyPr/>
        <a:lstStyle/>
        <a:p>
          <a:endParaRPr lang="zh-CN" altLang="en-US"/>
        </a:p>
      </dgm:t>
    </dgm:pt>
    <dgm:pt modelId="{E0DCEAF3-3AF1-42F0-96F5-EF9C4F330C95}" cxnId="{EE6211C1-07E1-4B4E-BEDF-FCD613D296C4}" type="sibTrans">
      <dgm:prSet/>
      <dgm:spPr/>
      <dgm:t>
        <a:bodyPr/>
        <a:lstStyle/>
        <a:p>
          <a:endParaRPr lang="zh-CN" altLang="en-US"/>
        </a:p>
      </dgm:t>
    </dgm:pt>
    <dgm:pt modelId="{6D78A398-A85C-434A-9F0F-7F9E32E84DA2}">
      <dgm:prSet phldrT="[文本]" custT="true"/>
      <dgm:spPr/>
      <dgm:t>
        <a:bodyPr/>
        <a:lstStyle/>
        <a:p>
          <a:r>
            <a:rPr lang="zh-CN" altLang="en-US" sz="1600" b="1" dirty="0" smtClean="0">
              <a:solidFill>
                <a:schemeClr val="tx1"/>
              </a:solidFill>
              <a:latin typeface="楷体" panose="02010609060101010101" charset="-122"/>
              <a:ea typeface="楷体" panose="02010609060101010101" charset="-122"/>
            </a:rPr>
            <a:t>进口管理，照章征关税和进口环节税，参加原地产规则</a:t>
          </a:r>
        </a:p>
      </dgm:t>
    </dgm:pt>
    <dgm:pt modelId="{A8860AC6-6128-4EFE-A594-441880F32AD3}" cxnId="{2FBCD7BB-9FAB-4C57-BF88-1158F7920F4E}" type="parTrans">
      <dgm:prSet/>
      <dgm:spPr/>
      <dgm:t>
        <a:bodyPr/>
        <a:lstStyle/>
        <a:p>
          <a:endParaRPr lang="zh-CN" altLang="en-US"/>
        </a:p>
      </dgm:t>
    </dgm:pt>
    <dgm:pt modelId="{4EA37253-B5B7-4790-8A96-D54F9DA54BE6}" cxnId="{2FBCD7BB-9FAB-4C57-BF88-1158F7920F4E}" type="sibTrans">
      <dgm:prSet/>
      <dgm:spPr/>
      <dgm:t>
        <a:bodyPr/>
        <a:lstStyle/>
        <a:p>
          <a:endParaRPr lang="zh-CN" altLang="en-US"/>
        </a:p>
      </dgm:t>
    </dgm:pt>
    <dgm:pt modelId="{6A1E6CC6-ECAC-46DC-8B8F-D9083C85219F}">
      <dgm:prSet custT="true"/>
      <dgm:spPr/>
      <dgm:t>
        <a:bodyPr/>
        <a:lstStyle/>
        <a:p>
          <a:r>
            <a:rPr lang="en-US" altLang="zh-CN" sz="1600" b="1" dirty="0" smtClean="0">
              <a:solidFill>
                <a:srgbClr val="FF0000"/>
              </a:solidFill>
              <a:latin typeface="楷体" panose="02010609060101010101" charset="-122"/>
              <a:ea typeface="楷体" panose="02010609060101010101" charset="-122"/>
            </a:rPr>
            <a:t>4.</a:t>
          </a:r>
          <a:r>
            <a:rPr lang="zh-CN" altLang="en-US" sz="1600" b="1" dirty="0" smtClean="0">
              <a:solidFill>
                <a:srgbClr val="FF0000"/>
              </a:solidFill>
              <a:latin typeface="楷体" panose="02010609060101010101" charset="-122"/>
              <a:ea typeface="楷体" panose="02010609060101010101" charset="-122"/>
            </a:rPr>
            <a:t>进岛</a:t>
          </a:r>
          <a:endParaRPr lang="zh-CN" altLang="en-US" sz="1600" b="1" dirty="0">
            <a:solidFill>
              <a:srgbClr val="FF0000"/>
            </a:solidFill>
            <a:latin typeface="楷体" panose="02010609060101010101" charset="-122"/>
            <a:ea typeface="楷体" panose="02010609060101010101" charset="-122"/>
          </a:endParaRPr>
        </a:p>
      </dgm:t>
    </dgm:pt>
    <dgm:pt modelId="{A8B3627D-B8EE-4167-8D62-044924D99373}" cxnId="{CE60501F-1C6F-4E02-9B1F-167AD436D699}" type="parTrans">
      <dgm:prSet/>
      <dgm:spPr/>
      <dgm:t>
        <a:bodyPr/>
        <a:lstStyle/>
        <a:p>
          <a:endParaRPr lang="zh-CN" altLang="en-US"/>
        </a:p>
      </dgm:t>
    </dgm:pt>
    <dgm:pt modelId="{DC1433BF-D66A-4E70-AEC8-4D91BBA9E6FE}" cxnId="{CE60501F-1C6F-4E02-9B1F-167AD436D699}" type="sibTrans">
      <dgm:prSet/>
      <dgm:spPr/>
      <dgm:t>
        <a:bodyPr/>
        <a:lstStyle/>
        <a:p>
          <a:endParaRPr lang="zh-CN" altLang="en-US"/>
        </a:p>
      </dgm:t>
    </dgm:pt>
    <dgm:pt modelId="{691B2C1A-5541-4FE9-BE97-C451ADAB743A}">
      <dgm:prSet custT="true"/>
      <dgm:spPr/>
      <dgm:t>
        <a:bodyPr/>
        <a:lstStyle/>
        <a:p>
          <a:r>
            <a:rPr lang="zh-CN" altLang="en-US" sz="1600" b="1" dirty="0" smtClean="0">
              <a:solidFill>
                <a:schemeClr val="tx1"/>
              </a:solidFill>
              <a:latin typeface="楷体" panose="02010609060101010101" charset="-122"/>
              <a:ea typeface="楷体" panose="02010609060101010101" charset="-122"/>
            </a:rPr>
            <a:t>商品按出口管理</a:t>
          </a:r>
        </a:p>
      </dgm:t>
    </dgm:pt>
    <dgm:pt modelId="{EC321CE6-F707-4FAC-AE3C-005699B4CAB7}" cxnId="{33336034-83EC-4ABA-80F7-CDA90A289CF7}" type="parTrans">
      <dgm:prSet/>
      <dgm:spPr/>
      <dgm:t>
        <a:bodyPr/>
        <a:lstStyle/>
        <a:p>
          <a:endParaRPr lang="zh-CN" altLang="en-US"/>
        </a:p>
      </dgm:t>
    </dgm:pt>
    <dgm:pt modelId="{B4DE4706-F4C4-4DB4-B349-9CF4DAA6BFE1}" cxnId="{33336034-83EC-4ABA-80F7-CDA90A289CF7}" type="sibTrans">
      <dgm:prSet/>
      <dgm:spPr/>
      <dgm:t>
        <a:bodyPr/>
        <a:lstStyle/>
        <a:p>
          <a:endParaRPr lang="zh-CN" altLang="en-US"/>
        </a:p>
      </dgm:t>
    </dgm:pt>
    <dgm:pt modelId="{CD232FE4-4022-41A4-A70B-BF80A14FE788}">
      <dgm:prSet custT="true"/>
      <dgm:spPr/>
      <dgm:t>
        <a:bodyPr/>
        <a:lstStyle/>
        <a:p>
          <a:r>
            <a:rPr lang="zh-CN" altLang="en-US" sz="1600" b="1" dirty="0" smtClean="0">
              <a:solidFill>
                <a:schemeClr val="tx1"/>
              </a:solidFill>
              <a:latin typeface="楷体" panose="02010609060101010101" charset="-122"/>
              <a:ea typeface="楷体" panose="02010609060101010101" charset="-122"/>
            </a:rPr>
            <a:t>征税商品目录（零关税负面清单）</a:t>
          </a:r>
          <a:endParaRPr lang="en-US" altLang="zh-CN" sz="1600" b="1" dirty="0" smtClean="0">
            <a:solidFill>
              <a:schemeClr val="tx1"/>
            </a:solidFill>
            <a:latin typeface="楷体" panose="02010609060101010101" charset="-122"/>
            <a:ea typeface="楷体" panose="02010609060101010101" charset="-122"/>
          </a:endParaRPr>
        </a:p>
      </dgm:t>
    </dgm:pt>
    <dgm:pt modelId="{5EEA7C0E-CFF2-469C-ACD7-85C4A7734152}" cxnId="{DA94D7E8-13E5-4890-B98F-2A3CA62EDB90}" type="parTrans">
      <dgm:prSet/>
      <dgm:spPr/>
      <dgm:t>
        <a:bodyPr/>
        <a:lstStyle/>
        <a:p>
          <a:endParaRPr lang="zh-CN" altLang="en-US"/>
        </a:p>
      </dgm:t>
    </dgm:pt>
    <dgm:pt modelId="{46D9A621-6416-4B4E-9054-3BAB18094FC9}" cxnId="{DA94D7E8-13E5-4890-B98F-2A3CA62EDB90}" type="sibTrans">
      <dgm:prSet/>
      <dgm:spPr/>
      <dgm:t>
        <a:bodyPr/>
        <a:lstStyle/>
        <a:p>
          <a:endParaRPr lang="zh-CN" altLang="en-US"/>
        </a:p>
      </dgm:t>
    </dgm:pt>
    <dgm:pt modelId="{EC9796E3-2A61-4789-A305-2FD4A5EB72D6}">
      <dgm:prSet custT="true"/>
      <dgm:spPr/>
      <dgm:t>
        <a:bodyPr/>
        <a:lstStyle/>
        <a:p>
          <a:r>
            <a:rPr lang="en-US" altLang="zh-CN" sz="1600" b="1" dirty="0" smtClean="0">
              <a:solidFill>
                <a:srgbClr val="FF0000"/>
              </a:solidFill>
              <a:latin typeface="楷体" panose="02010609060101010101" charset="-122"/>
              <a:ea typeface="楷体" panose="02010609060101010101" charset="-122"/>
            </a:rPr>
            <a:t>1.</a:t>
          </a:r>
          <a:r>
            <a:rPr lang="zh-CN" altLang="en-US" sz="1600" b="1" dirty="0" smtClean="0">
              <a:solidFill>
                <a:srgbClr val="FF0000"/>
              </a:solidFill>
              <a:latin typeface="楷体" panose="02010609060101010101" charset="-122"/>
              <a:ea typeface="楷体" panose="02010609060101010101" charset="-122"/>
            </a:rPr>
            <a:t>进境</a:t>
          </a:r>
          <a:endParaRPr lang="zh-CN" altLang="en-US" sz="1600" b="1" dirty="0">
            <a:solidFill>
              <a:srgbClr val="FF0000"/>
            </a:solidFill>
            <a:latin typeface="楷体" panose="02010609060101010101" charset="-122"/>
            <a:ea typeface="楷体" panose="02010609060101010101" charset="-122"/>
          </a:endParaRPr>
        </a:p>
      </dgm:t>
    </dgm:pt>
    <dgm:pt modelId="{F9D66437-160A-4718-9797-FAEED52B0D8E}" cxnId="{5DEDE57C-2995-4398-85F4-A4E5FC8F4AF7}" type="parTrans">
      <dgm:prSet/>
      <dgm:spPr/>
      <dgm:t>
        <a:bodyPr/>
        <a:lstStyle/>
        <a:p>
          <a:endParaRPr lang="zh-CN" altLang="en-US"/>
        </a:p>
      </dgm:t>
    </dgm:pt>
    <dgm:pt modelId="{906FD5EA-B3AD-4853-B1E6-B83F0E1AFB42}" cxnId="{5DEDE57C-2995-4398-85F4-A4E5FC8F4AF7}" type="sibTrans">
      <dgm:prSet/>
      <dgm:spPr/>
      <dgm:t>
        <a:bodyPr/>
        <a:lstStyle/>
        <a:p>
          <a:endParaRPr lang="zh-CN" altLang="en-US"/>
        </a:p>
      </dgm:t>
    </dgm:pt>
    <dgm:pt modelId="{7A9E294E-5998-46CF-AC3A-0C554EB16ED0}">
      <dgm:prSet custT="true"/>
      <dgm:spPr/>
      <dgm:t>
        <a:bodyPr/>
        <a:lstStyle/>
        <a:p>
          <a:r>
            <a:rPr lang="zh-CN" altLang="en-US" sz="1600" b="1" dirty="0" smtClean="0">
              <a:solidFill>
                <a:schemeClr val="tx1"/>
              </a:solidFill>
              <a:latin typeface="楷体" panose="02010609060101010101" charset="-122"/>
              <a:ea typeface="楷体" panose="02010609060101010101" charset="-122"/>
            </a:rPr>
            <a:t>公共卫生、生物、食品、产品质量安全管理</a:t>
          </a:r>
        </a:p>
      </dgm:t>
    </dgm:pt>
    <dgm:pt modelId="{E283A346-55DF-45B2-9DC4-6E5850D4BB6A}" cxnId="{56586225-20BD-4B19-8EA0-D7AA129DB84A}" type="parTrans">
      <dgm:prSet/>
      <dgm:spPr/>
      <dgm:t>
        <a:bodyPr/>
        <a:lstStyle/>
        <a:p>
          <a:endParaRPr lang="zh-CN" altLang="en-US"/>
        </a:p>
      </dgm:t>
    </dgm:pt>
    <dgm:pt modelId="{5699D2DD-9F26-45BD-BED8-50B29FFB95AE}" cxnId="{56586225-20BD-4B19-8EA0-D7AA129DB84A}" type="sibTrans">
      <dgm:prSet/>
      <dgm:spPr/>
      <dgm:t>
        <a:bodyPr/>
        <a:lstStyle/>
        <a:p>
          <a:endParaRPr lang="zh-CN" altLang="en-US"/>
        </a:p>
      </dgm:t>
    </dgm:pt>
    <dgm:pt modelId="{633E72A1-09D2-40EC-B18D-76A52391B819}">
      <dgm:prSet custT="true"/>
      <dgm:spPr/>
      <dgm:t>
        <a:bodyPr/>
        <a:lstStyle/>
        <a:p>
          <a:r>
            <a:rPr lang="en-US" altLang="zh-CN" sz="1600" b="1" dirty="0" smtClean="0">
              <a:solidFill>
                <a:srgbClr val="FF0000"/>
              </a:solidFill>
              <a:latin typeface="楷体" panose="02010609060101010101" charset="-122"/>
              <a:ea typeface="楷体" panose="02010609060101010101" charset="-122"/>
            </a:rPr>
            <a:t>2.</a:t>
          </a:r>
          <a:r>
            <a:rPr lang="zh-CN" altLang="en-US" sz="1600" b="1" dirty="0" smtClean="0">
              <a:solidFill>
                <a:srgbClr val="FF0000"/>
              </a:solidFill>
              <a:latin typeface="楷体" panose="02010609060101010101" charset="-122"/>
              <a:ea typeface="楷体" panose="02010609060101010101" charset="-122"/>
            </a:rPr>
            <a:t>出境</a:t>
          </a:r>
          <a:endParaRPr lang="zh-CN" altLang="en-US" sz="1600" b="1" dirty="0">
            <a:solidFill>
              <a:srgbClr val="FF0000"/>
            </a:solidFill>
            <a:latin typeface="楷体" panose="02010609060101010101" charset="-122"/>
            <a:ea typeface="楷体" panose="02010609060101010101" charset="-122"/>
          </a:endParaRPr>
        </a:p>
      </dgm:t>
    </dgm:pt>
    <dgm:pt modelId="{8BBF2ADC-1C86-4D4B-A3B8-19FD192438CF}" cxnId="{6B0BEEE6-0393-4DD5-BA76-6B29551A7D87}" type="parTrans">
      <dgm:prSet/>
      <dgm:spPr/>
      <dgm:t>
        <a:bodyPr/>
        <a:lstStyle/>
        <a:p>
          <a:endParaRPr lang="zh-CN" altLang="en-US"/>
        </a:p>
      </dgm:t>
    </dgm:pt>
    <dgm:pt modelId="{2329ADF3-3A8A-4EC7-A51D-75C4F7C1DCBF}" cxnId="{6B0BEEE6-0393-4DD5-BA76-6B29551A7D87}" type="sibTrans">
      <dgm:prSet/>
      <dgm:spPr/>
      <dgm:t>
        <a:bodyPr/>
        <a:lstStyle/>
        <a:p>
          <a:endParaRPr lang="zh-CN" altLang="en-US"/>
        </a:p>
      </dgm:t>
    </dgm:pt>
    <dgm:pt modelId="{F89422DF-0608-4D95-B510-C40BA9936CB4}">
      <dgm:prSet custT="true"/>
      <dgm:spPr/>
      <dgm:t>
        <a:bodyPr/>
        <a:lstStyle/>
        <a:p>
          <a:r>
            <a:rPr lang="en-US" altLang="zh-CN" sz="1600" b="1" dirty="0" smtClean="0">
              <a:solidFill>
                <a:srgbClr val="FF0000"/>
              </a:solidFill>
              <a:latin typeface="楷体" panose="02010609060101010101" charset="-122"/>
              <a:ea typeface="楷体" panose="02010609060101010101" charset="-122"/>
            </a:rPr>
            <a:t>3.</a:t>
          </a:r>
          <a:r>
            <a:rPr lang="zh-CN" altLang="en-US" sz="1600" b="1" dirty="0" smtClean="0">
              <a:solidFill>
                <a:srgbClr val="FF0000"/>
              </a:solidFill>
              <a:latin typeface="楷体" panose="02010609060101010101" charset="-122"/>
              <a:ea typeface="楷体" panose="02010609060101010101" charset="-122"/>
            </a:rPr>
            <a:t>出岛</a:t>
          </a:r>
          <a:endParaRPr lang="zh-CN" altLang="en-US" sz="1600" b="1" dirty="0">
            <a:solidFill>
              <a:srgbClr val="FF0000"/>
            </a:solidFill>
            <a:latin typeface="楷体" panose="02010609060101010101" charset="-122"/>
            <a:ea typeface="楷体" panose="02010609060101010101" charset="-122"/>
          </a:endParaRPr>
        </a:p>
      </dgm:t>
    </dgm:pt>
    <dgm:pt modelId="{E30E825D-E4E5-4C53-AD34-99FD1C348F37}" cxnId="{7F6A9E1F-9AC7-419E-9D1F-105B5122DC88}" type="parTrans">
      <dgm:prSet/>
      <dgm:spPr/>
      <dgm:t>
        <a:bodyPr/>
        <a:lstStyle/>
        <a:p>
          <a:endParaRPr lang="zh-CN" altLang="en-US"/>
        </a:p>
      </dgm:t>
    </dgm:pt>
    <dgm:pt modelId="{40D9D6EB-9139-45DB-A032-2965CCE8165C}" cxnId="{7F6A9E1F-9AC7-419E-9D1F-105B5122DC88}" type="sibTrans">
      <dgm:prSet/>
      <dgm:spPr/>
      <dgm:t>
        <a:bodyPr/>
        <a:lstStyle/>
        <a:p>
          <a:endParaRPr lang="zh-CN" altLang="en-US"/>
        </a:p>
      </dgm:t>
    </dgm:pt>
    <dgm:pt modelId="{D0D4433B-B031-44B2-A703-FB856D2D065C}">
      <dgm:prSet custT="true"/>
      <dgm:spPr/>
      <dgm:t>
        <a:bodyPr/>
        <a:lstStyle/>
        <a:p>
          <a:r>
            <a:rPr lang="zh-CN" altLang="en-US" sz="1600" b="1" dirty="0" smtClean="0">
              <a:solidFill>
                <a:schemeClr val="tx1"/>
              </a:solidFill>
              <a:latin typeface="楷体" panose="02010609060101010101" charset="-122"/>
              <a:ea typeface="楷体" panose="02010609060101010101" charset="-122"/>
            </a:rPr>
            <a:t>国内流通管理</a:t>
          </a:r>
          <a:endParaRPr lang="zh-CN" altLang="en-US" sz="1600" b="1" dirty="0">
            <a:solidFill>
              <a:schemeClr val="tx1"/>
            </a:solidFill>
            <a:latin typeface="楷体" panose="02010609060101010101" charset="-122"/>
            <a:ea typeface="楷体" panose="02010609060101010101" charset="-122"/>
          </a:endParaRPr>
        </a:p>
      </dgm:t>
    </dgm:pt>
    <dgm:pt modelId="{BCA61337-91C8-4A7D-B499-2CEEAC5CF4AE}" cxnId="{2EA1D277-5259-4A2B-8938-403BB35763FF}" type="parTrans">
      <dgm:prSet/>
      <dgm:spPr/>
      <dgm:t>
        <a:bodyPr/>
        <a:lstStyle/>
        <a:p>
          <a:endParaRPr lang="zh-CN" altLang="en-US"/>
        </a:p>
      </dgm:t>
    </dgm:pt>
    <dgm:pt modelId="{F612B247-B303-4271-B318-B8B8A89E004C}" cxnId="{2EA1D277-5259-4A2B-8938-403BB35763FF}" type="sibTrans">
      <dgm:prSet/>
      <dgm:spPr/>
      <dgm:t>
        <a:bodyPr/>
        <a:lstStyle/>
        <a:p>
          <a:endParaRPr lang="zh-CN" altLang="en-US"/>
        </a:p>
      </dgm:t>
    </dgm:pt>
    <dgm:pt modelId="{AA826105-534E-4D1D-B8DF-1D5028056DE4}" type="pres">
      <dgm:prSet presAssocID="{0F2454F3-CE35-4DE5-8728-BBB7345CE1AB}" presName="diagram" presStyleCnt="0">
        <dgm:presLayoutVars>
          <dgm:chPref val="1"/>
          <dgm:dir/>
          <dgm:animOne val="branch"/>
          <dgm:animLvl val="lvl"/>
          <dgm:resizeHandles val="exact"/>
        </dgm:presLayoutVars>
      </dgm:prSet>
      <dgm:spPr/>
      <dgm:t>
        <a:bodyPr/>
        <a:lstStyle/>
        <a:p>
          <a:endParaRPr lang="zh-CN" altLang="en-US"/>
        </a:p>
      </dgm:t>
    </dgm:pt>
    <dgm:pt modelId="{D2050AAB-EA1B-43A5-A198-0E0EC1E9B808}" type="pres">
      <dgm:prSet presAssocID="{D20D555B-D3EC-453C-A170-3B08F3F24E9F}" presName="root1" presStyleCnt="0"/>
      <dgm:spPr/>
    </dgm:pt>
    <dgm:pt modelId="{0FA5A8BB-8A34-4ACF-A15E-91528DFD2240}" type="pres">
      <dgm:prSet presAssocID="{D20D555B-D3EC-453C-A170-3B08F3F24E9F}" presName="LevelOneTextNode" presStyleLbl="node0" presStyleIdx="0" presStyleCnt="1" custScaleY="226916">
        <dgm:presLayoutVars>
          <dgm:chPref val="3"/>
        </dgm:presLayoutVars>
      </dgm:prSet>
      <dgm:spPr/>
      <dgm:t>
        <a:bodyPr/>
        <a:lstStyle/>
        <a:p>
          <a:endParaRPr lang="zh-CN" altLang="en-US"/>
        </a:p>
      </dgm:t>
    </dgm:pt>
    <dgm:pt modelId="{00C9B150-802B-405D-A5FB-9AD7D16C98C2}" type="pres">
      <dgm:prSet presAssocID="{D20D555B-D3EC-453C-A170-3B08F3F24E9F}" presName="level2hierChild" presStyleCnt="0"/>
      <dgm:spPr/>
    </dgm:pt>
    <dgm:pt modelId="{8F681F41-EF9F-4430-A61A-7DC85DE00261}" type="pres">
      <dgm:prSet presAssocID="{7894C50E-B177-4A61-80A5-955ADB93306B}" presName="conn2-1" presStyleLbl="parChTrans1D2" presStyleIdx="0" presStyleCnt="2"/>
      <dgm:spPr/>
      <dgm:t>
        <a:bodyPr/>
        <a:lstStyle/>
        <a:p>
          <a:endParaRPr lang="zh-CN" altLang="en-US"/>
        </a:p>
      </dgm:t>
    </dgm:pt>
    <dgm:pt modelId="{D9AEABB1-9F06-412F-BB74-B61ED766033B}" type="pres">
      <dgm:prSet presAssocID="{7894C50E-B177-4A61-80A5-955ADB93306B}" presName="connTx" presStyleLbl="parChTrans1D2" presStyleIdx="0" presStyleCnt="2"/>
      <dgm:spPr/>
      <dgm:t>
        <a:bodyPr/>
        <a:lstStyle/>
        <a:p>
          <a:endParaRPr lang="zh-CN" altLang="en-US"/>
        </a:p>
      </dgm:t>
    </dgm:pt>
    <dgm:pt modelId="{9159A776-D263-4664-92C4-8C62A756EC85}" type="pres">
      <dgm:prSet presAssocID="{EFD97D4A-C621-4ED8-AF67-A3FFE162FA71}" presName="root2" presStyleCnt="0"/>
      <dgm:spPr/>
    </dgm:pt>
    <dgm:pt modelId="{A06F8473-E2AA-40D4-B47A-A554938BFF9B}" type="pres">
      <dgm:prSet presAssocID="{EFD97D4A-C621-4ED8-AF67-A3FFE162FA71}" presName="LevelTwoTextNode" presStyleLbl="node2" presStyleIdx="0" presStyleCnt="2">
        <dgm:presLayoutVars>
          <dgm:chPref val="3"/>
        </dgm:presLayoutVars>
      </dgm:prSet>
      <dgm:spPr/>
      <dgm:t>
        <a:bodyPr/>
        <a:lstStyle/>
        <a:p>
          <a:endParaRPr lang="zh-CN" altLang="en-US"/>
        </a:p>
      </dgm:t>
    </dgm:pt>
    <dgm:pt modelId="{172C675E-0DFA-4AE6-973D-70ACD7A5BD26}" type="pres">
      <dgm:prSet presAssocID="{EFD97D4A-C621-4ED8-AF67-A3FFE162FA71}" presName="level3hierChild" presStyleCnt="0"/>
      <dgm:spPr/>
    </dgm:pt>
    <dgm:pt modelId="{07C63BD8-3F1A-4834-AE3E-9DE1FAE4CB5E}" type="pres">
      <dgm:prSet presAssocID="{F9D66437-160A-4718-9797-FAEED52B0D8E}" presName="conn2-1" presStyleLbl="parChTrans1D3" presStyleIdx="0" presStyleCnt="4"/>
      <dgm:spPr/>
      <dgm:t>
        <a:bodyPr/>
        <a:lstStyle/>
        <a:p>
          <a:endParaRPr lang="zh-CN" altLang="en-US"/>
        </a:p>
      </dgm:t>
    </dgm:pt>
    <dgm:pt modelId="{93841A39-00CE-4EB1-827C-9B22F78BE763}" type="pres">
      <dgm:prSet presAssocID="{F9D66437-160A-4718-9797-FAEED52B0D8E}" presName="connTx" presStyleLbl="parChTrans1D3" presStyleIdx="0" presStyleCnt="4"/>
      <dgm:spPr/>
      <dgm:t>
        <a:bodyPr/>
        <a:lstStyle/>
        <a:p>
          <a:endParaRPr lang="zh-CN" altLang="en-US"/>
        </a:p>
      </dgm:t>
    </dgm:pt>
    <dgm:pt modelId="{84A0518A-2C52-40C1-AD65-4E97AF006DA9}" type="pres">
      <dgm:prSet presAssocID="{EC9796E3-2A61-4789-A305-2FD4A5EB72D6}" presName="root2" presStyleCnt="0"/>
      <dgm:spPr/>
    </dgm:pt>
    <dgm:pt modelId="{28760D73-30FC-4B94-8377-A3ACB9725C77}" type="pres">
      <dgm:prSet presAssocID="{EC9796E3-2A61-4789-A305-2FD4A5EB72D6}" presName="LevelTwoTextNode" presStyleLbl="node3" presStyleIdx="0" presStyleCnt="4">
        <dgm:presLayoutVars>
          <dgm:chPref val="3"/>
        </dgm:presLayoutVars>
      </dgm:prSet>
      <dgm:spPr/>
      <dgm:t>
        <a:bodyPr/>
        <a:lstStyle/>
        <a:p>
          <a:endParaRPr lang="zh-CN" altLang="en-US"/>
        </a:p>
      </dgm:t>
    </dgm:pt>
    <dgm:pt modelId="{B339FE35-1F16-45D3-8CD0-0FFEB598E911}" type="pres">
      <dgm:prSet presAssocID="{EC9796E3-2A61-4789-A305-2FD4A5EB72D6}" presName="level3hierChild" presStyleCnt="0"/>
      <dgm:spPr/>
    </dgm:pt>
    <dgm:pt modelId="{10850100-5CC6-4CD9-800A-7CA9F44510A3}" type="pres">
      <dgm:prSet presAssocID="{5EEA7C0E-CFF2-469C-ACD7-85C4A7734152}" presName="conn2-1" presStyleLbl="parChTrans1D4" presStyleIdx="0" presStyleCnt="5"/>
      <dgm:spPr/>
      <dgm:t>
        <a:bodyPr/>
        <a:lstStyle/>
        <a:p>
          <a:endParaRPr lang="zh-CN" altLang="en-US"/>
        </a:p>
      </dgm:t>
    </dgm:pt>
    <dgm:pt modelId="{DA498AF8-C947-4C56-A78A-907F72B5F673}" type="pres">
      <dgm:prSet presAssocID="{5EEA7C0E-CFF2-469C-ACD7-85C4A7734152}" presName="connTx" presStyleLbl="parChTrans1D4" presStyleIdx="0" presStyleCnt="5"/>
      <dgm:spPr/>
      <dgm:t>
        <a:bodyPr/>
        <a:lstStyle/>
        <a:p>
          <a:endParaRPr lang="zh-CN" altLang="en-US"/>
        </a:p>
      </dgm:t>
    </dgm:pt>
    <dgm:pt modelId="{ACF75443-2373-4CC1-A3E9-DEEBDAA4C348}" type="pres">
      <dgm:prSet presAssocID="{CD232FE4-4022-41A4-A70B-BF80A14FE788}" presName="root2" presStyleCnt="0"/>
      <dgm:spPr/>
    </dgm:pt>
    <dgm:pt modelId="{3C424301-4D16-4291-8A79-A32BABB2BB6A}" type="pres">
      <dgm:prSet presAssocID="{CD232FE4-4022-41A4-A70B-BF80A14FE788}" presName="LevelTwoTextNode" presStyleLbl="node4" presStyleIdx="0" presStyleCnt="5">
        <dgm:presLayoutVars>
          <dgm:chPref val="3"/>
        </dgm:presLayoutVars>
      </dgm:prSet>
      <dgm:spPr/>
      <dgm:t>
        <a:bodyPr/>
        <a:lstStyle/>
        <a:p>
          <a:endParaRPr lang="zh-CN" altLang="en-US"/>
        </a:p>
      </dgm:t>
    </dgm:pt>
    <dgm:pt modelId="{76A9C699-C2C0-49C4-AE48-4381CC247E2A}" type="pres">
      <dgm:prSet presAssocID="{CD232FE4-4022-41A4-A70B-BF80A14FE788}" presName="level3hierChild" presStyleCnt="0"/>
      <dgm:spPr/>
    </dgm:pt>
    <dgm:pt modelId="{309CB096-40A4-430B-96E4-7FB61A9F4D5D}" type="pres">
      <dgm:prSet presAssocID="{E283A346-55DF-45B2-9DC4-6E5850D4BB6A}" presName="conn2-1" presStyleLbl="parChTrans1D4" presStyleIdx="1" presStyleCnt="5"/>
      <dgm:spPr/>
      <dgm:t>
        <a:bodyPr/>
        <a:lstStyle/>
        <a:p>
          <a:endParaRPr lang="zh-CN" altLang="en-US"/>
        </a:p>
      </dgm:t>
    </dgm:pt>
    <dgm:pt modelId="{CBC62747-B44F-403F-A776-19AA2CA30D45}" type="pres">
      <dgm:prSet presAssocID="{E283A346-55DF-45B2-9DC4-6E5850D4BB6A}" presName="connTx" presStyleLbl="parChTrans1D4" presStyleIdx="1" presStyleCnt="5"/>
      <dgm:spPr/>
      <dgm:t>
        <a:bodyPr/>
        <a:lstStyle/>
        <a:p>
          <a:endParaRPr lang="zh-CN" altLang="en-US"/>
        </a:p>
      </dgm:t>
    </dgm:pt>
    <dgm:pt modelId="{9A8E2E5B-2ACE-4123-BDCE-1DEABB749522}" type="pres">
      <dgm:prSet presAssocID="{7A9E294E-5998-46CF-AC3A-0C554EB16ED0}" presName="root2" presStyleCnt="0"/>
      <dgm:spPr/>
    </dgm:pt>
    <dgm:pt modelId="{B8F7D2B2-A369-4A66-BC4D-797B91E5AF69}" type="pres">
      <dgm:prSet presAssocID="{7A9E294E-5998-46CF-AC3A-0C554EB16ED0}" presName="LevelTwoTextNode" presStyleLbl="node4" presStyleIdx="1" presStyleCnt="5" custLinFactNeighborX="-1540" custLinFactNeighborY="2168">
        <dgm:presLayoutVars>
          <dgm:chPref val="3"/>
        </dgm:presLayoutVars>
      </dgm:prSet>
      <dgm:spPr/>
      <dgm:t>
        <a:bodyPr/>
        <a:lstStyle/>
        <a:p>
          <a:endParaRPr lang="zh-CN" altLang="en-US"/>
        </a:p>
      </dgm:t>
    </dgm:pt>
    <dgm:pt modelId="{7EBF49A2-FEB3-4557-A470-58B8BC693C8E}" type="pres">
      <dgm:prSet presAssocID="{7A9E294E-5998-46CF-AC3A-0C554EB16ED0}" presName="level3hierChild" presStyleCnt="0"/>
      <dgm:spPr/>
    </dgm:pt>
    <dgm:pt modelId="{F91B70CD-A339-46EB-AF7C-5D044029CB5A}" type="pres">
      <dgm:prSet presAssocID="{8BBF2ADC-1C86-4D4B-A3B8-19FD192438CF}" presName="conn2-1" presStyleLbl="parChTrans1D3" presStyleIdx="1" presStyleCnt="4"/>
      <dgm:spPr/>
      <dgm:t>
        <a:bodyPr/>
        <a:lstStyle/>
        <a:p>
          <a:endParaRPr lang="zh-CN" altLang="en-US"/>
        </a:p>
      </dgm:t>
    </dgm:pt>
    <dgm:pt modelId="{4D925CEC-7F49-430C-B67B-6DA556F61DE7}" type="pres">
      <dgm:prSet presAssocID="{8BBF2ADC-1C86-4D4B-A3B8-19FD192438CF}" presName="connTx" presStyleLbl="parChTrans1D3" presStyleIdx="1" presStyleCnt="4"/>
      <dgm:spPr/>
      <dgm:t>
        <a:bodyPr/>
        <a:lstStyle/>
        <a:p>
          <a:endParaRPr lang="zh-CN" altLang="en-US"/>
        </a:p>
      </dgm:t>
    </dgm:pt>
    <dgm:pt modelId="{C94FFE92-3E05-45D2-9467-43369818C341}" type="pres">
      <dgm:prSet presAssocID="{633E72A1-09D2-40EC-B18D-76A52391B819}" presName="root2" presStyleCnt="0"/>
      <dgm:spPr/>
    </dgm:pt>
    <dgm:pt modelId="{BD27CA9C-E9AF-4ED7-9369-5DF162258F47}" type="pres">
      <dgm:prSet presAssocID="{633E72A1-09D2-40EC-B18D-76A52391B819}" presName="LevelTwoTextNode" presStyleLbl="node3" presStyleIdx="1" presStyleCnt="4">
        <dgm:presLayoutVars>
          <dgm:chPref val="3"/>
        </dgm:presLayoutVars>
      </dgm:prSet>
      <dgm:spPr/>
      <dgm:t>
        <a:bodyPr/>
        <a:lstStyle/>
        <a:p>
          <a:endParaRPr lang="zh-CN" altLang="en-US"/>
        </a:p>
      </dgm:t>
    </dgm:pt>
    <dgm:pt modelId="{6A433CFB-5839-407D-8807-8F3B450E002E}" type="pres">
      <dgm:prSet presAssocID="{633E72A1-09D2-40EC-B18D-76A52391B819}" presName="level3hierChild" presStyleCnt="0"/>
      <dgm:spPr/>
    </dgm:pt>
    <dgm:pt modelId="{9BD808C3-5FAB-44E1-A4C5-425416057C3B}" type="pres">
      <dgm:prSet presAssocID="{EC321CE6-F707-4FAC-AE3C-005699B4CAB7}" presName="conn2-1" presStyleLbl="parChTrans1D4" presStyleIdx="2" presStyleCnt="5"/>
      <dgm:spPr/>
      <dgm:t>
        <a:bodyPr/>
        <a:lstStyle/>
        <a:p>
          <a:endParaRPr lang="zh-CN" altLang="en-US"/>
        </a:p>
      </dgm:t>
    </dgm:pt>
    <dgm:pt modelId="{FA9A4348-90D5-45D2-9F7E-47B6A6331AA4}" type="pres">
      <dgm:prSet presAssocID="{EC321CE6-F707-4FAC-AE3C-005699B4CAB7}" presName="connTx" presStyleLbl="parChTrans1D4" presStyleIdx="2" presStyleCnt="5"/>
      <dgm:spPr/>
      <dgm:t>
        <a:bodyPr/>
        <a:lstStyle/>
        <a:p>
          <a:endParaRPr lang="zh-CN" altLang="en-US"/>
        </a:p>
      </dgm:t>
    </dgm:pt>
    <dgm:pt modelId="{E9E94DE4-7CAA-4224-AD4C-BCF3DBE7832F}" type="pres">
      <dgm:prSet presAssocID="{691B2C1A-5541-4FE9-BE97-C451ADAB743A}" presName="root2" presStyleCnt="0"/>
      <dgm:spPr/>
    </dgm:pt>
    <dgm:pt modelId="{AA90D219-4E4F-4D0F-B543-72488554AC70}" type="pres">
      <dgm:prSet presAssocID="{691B2C1A-5541-4FE9-BE97-C451ADAB743A}" presName="LevelTwoTextNode" presStyleLbl="node4" presStyleIdx="2" presStyleCnt="5">
        <dgm:presLayoutVars>
          <dgm:chPref val="3"/>
        </dgm:presLayoutVars>
      </dgm:prSet>
      <dgm:spPr/>
      <dgm:t>
        <a:bodyPr/>
        <a:lstStyle/>
        <a:p>
          <a:endParaRPr lang="zh-CN" altLang="en-US"/>
        </a:p>
      </dgm:t>
    </dgm:pt>
    <dgm:pt modelId="{401D3A7B-CD8A-4D73-831D-543729511526}" type="pres">
      <dgm:prSet presAssocID="{691B2C1A-5541-4FE9-BE97-C451ADAB743A}" presName="level3hierChild" presStyleCnt="0"/>
      <dgm:spPr/>
    </dgm:pt>
    <dgm:pt modelId="{8BED50D5-0989-4904-A57C-F7EB60F21D06}" type="pres">
      <dgm:prSet presAssocID="{C57890AD-FE56-4397-B515-24F12907CFFE}" presName="conn2-1" presStyleLbl="parChTrans1D2" presStyleIdx="1" presStyleCnt="2"/>
      <dgm:spPr/>
      <dgm:t>
        <a:bodyPr/>
        <a:lstStyle/>
        <a:p>
          <a:endParaRPr lang="zh-CN" altLang="en-US"/>
        </a:p>
      </dgm:t>
    </dgm:pt>
    <dgm:pt modelId="{7A1443D2-2B84-4210-8E1E-CE639A1F9849}" type="pres">
      <dgm:prSet presAssocID="{C57890AD-FE56-4397-B515-24F12907CFFE}" presName="connTx" presStyleLbl="parChTrans1D2" presStyleIdx="1" presStyleCnt="2"/>
      <dgm:spPr/>
      <dgm:t>
        <a:bodyPr/>
        <a:lstStyle/>
        <a:p>
          <a:endParaRPr lang="zh-CN" altLang="en-US"/>
        </a:p>
      </dgm:t>
    </dgm:pt>
    <dgm:pt modelId="{52C141B4-7C26-4B53-B6E0-B6F5827B984D}" type="pres">
      <dgm:prSet presAssocID="{9151A41A-D530-47ED-8268-710C2A54D06F}" presName="root2" presStyleCnt="0"/>
      <dgm:spPr/>
    </dgm:pt>
    <dgm:pt modelId="{3506964C-E06C-4726-9A8E-BA65CE4815B4}" type="pres">
      <dgm:prSet presAssocID="{9151A41A-D530-47ED-8268-710C2A54D06F}" presName="LevelTwoTextNode" presStyleLbl="node2" presStyleIdx="1" presStyleCnt="2">
        <dgm:presLayoutVars>
          <dgm:chPref val="3"/>
        </dgm:presLayoutVars>
      </dgm:prSet>
      <dgm:spPr/>
      <dgm:t>
        <a:bodyPr/>
        <a:lstStyle/>
        <a:p>
          <a:endParaRPr lang="zh-CN" altLang="en-US"/>
        </a:p>
      </dgm:t>
    </dgm:pt>
    <dgm:pt modelId="{1EBF8936-B64A-4FD5-94D1-9680B25100B2}" type="pres">
      <dgm:prSet presAssocID="{9151A41A-D530-47ED-8268-710C2A54D06F}" presName="level3hierChild" presStyleCnt="0"/>
      <dgm:spPr/>
    </dgm:pt>
    <dgm:pt modelId="{679F7D7E-375C-4DC4-8560-F7FAF3284738}" type="pres">
      <dgm:prSet presAssocID="{E30E825D-E4E5-4C53-AD34-99FD1C348F37}" presName="conn2-1" presStyleLbl="parChTrans1D3" presStyleIdx="2" presStyleCnt="4"/>
      <dgm:spPr/>
      <dgm:t>
        <a:bodyPr/>
        <a:lstStyle/>
        <a:p>
          <a:endParaRPr lang="zh-CN" altLang="en-US"/>
        </a:p>
      </dgm:t>
    </dgm:pt>
    <dgm:pt modelId="{170DE9A5-01C2-4CFB-A8F7-E52CF1B60EA4}" type="pres">
      <dgm:prSet presAssocID="{E30E825D-E4E5-4C53-AD34-99FD1C348F37}" presName="connTx" presStyleLbl="parChTrans1D3" presStyleIdx="2" presStyleCnt="4"/>
      <dgm:spPr/>
      <dgm:t>
        <a:bodyPr/>
        <a:lstStyle/>
        <a:p>
          <a:endParaRPr lang="zh-CN" altLang="en-US"/>
        </a:p>
      </dgm:t>
    </dgm:pt>
    <dgm:pt modelId="{AA171FD1-81DE-4B5F-A4DB-053908C38B70}" type="pres">
      <dgm:prSet presAssocID="{F89422DF-0608-4D95-B510-C40BA9936CB4}" presName="root2" presStyleCnt="0"/>
      <dgm:spPr/>
    </dgm:pt>
    <dgm:pt modelId="{C70FAAD2-AAFA-4B83-8898-5AD93B561BC0}" type="pres">
      <dgm:prSet presAssocID="{F89422DF-0608-4D95-B510-C40BA9936CB4}" presName="LevelTwoTextNode" presStyleLbl="node3" presStyleIdx="2" presStyleCnt="4">
        <dgm:presLayoutVars>
          <dgm:chPref val="3"/>
        </dgm:presLayoutVars>
      </dgm:prSet>
      <dgm:spPr/>
      <dgm:t>
        <a:bodyPr/>
        <a:lstStyle/>
        <a:p>
          <a:endParaRPr lang="zh-CN" altLang="en-US"/>
        </a:p>
      </dgm:t>
    </dgm:pt>
    <dgm:pt modelId="{AC383AA0-1DCB-4E41-A314-D59B7C4B0FB1}" type="pres">
      <dgm:prSet presAssocID="{F89422DF-0608-4D95-B510-C40BA9936CB4}" presName="level3hierChild" presStyleCnt="0"/>
      <dgm:spPr/>
    </dgm:pt>
    <dgm:pt modelId="{ED8ADC24-187F-4B7E-8629-0371B73355F7}" type="pres">
      <dgm:prSet presAssocID="{A8860AC6-6128-4EFE-A594-441880F32AD3}" presName="conn2-1" presStyleLbl="parChTrans1D4" presStyleIdx="3" presStyleCnt="5"/>
      <dgm:spPr/>
      <dgm:t>
        <a:bodyPr/>
        <a:lstStyle/>
        <a:p>
          <a:endParaRPr lang="zh-CN" altLang="en-US"/>
        </a:p>
      </dgm:t>
    </dgm:pt>
    <dgm:pt modelId="{107915CB-A2BA-4456-97B1-C49162088A83}" type="pres">
      <dgm:prSet presAssocID="{A8860AC6-6128-4EFE-A594-441880F32AD3}" presName="connTx" presStyleLbl="parChTrans1D4" presStyleIdx="3" presStyleCnt="5"/>
      <dgm:spPr/>
      <dgm:t>
        <a:bodyPr/>
        <a:lstStyle/>
        <a:p>
          <a:endParaRPr lang="zh-CN" altLang="en-US"/>
        </a:p>
      </dgm:t>
    </dgm:pt>
    <dgm:pt modelId="{8C21EEBB-4CE3-4233-A891-1A67B66A2741}" type="pres">
      <dgm:prSet presAssocID="{6D78A398-A85C-434A-9F0F-7F9E32E84DA2}" presName="root2" presStyleCnt="0"/>
      <dgm:spPr/>
    </dgm:pt>
    <dgm:pt modelId="{75B3403D-5E54-4050-8456-8396012EF2D4}" type="pres">
      <dgm:prSet presAssocID="{6D78A398-A85C-434A-9F0F-7F9E32E84DA2}" presName="LevelTwoTextNode" presStyleLbl="node4" presStyleIdx="3" presStyleCnt="5">
        <dgm:presLayoutVars>
          <dgm:chPref val="3"/>
        </dgm:presLayoutVars>
      </dgm:prSet>
      <dgm:spPr/>
      <dgm:t>
        <a:bodyPr/>
        <a:lstStyle/>
        <a:p>
          <a:endParaRPr lang="zh-CN" altLang="en-US"/>
        </a:p>
      </dgm:t>
    </dgm:pt>
    <dgm:pt modelId="{873465AC-72E7-4044-AE53-8953DC257B23}" type="pres">
      <dgm:prSet presAssocID="{6D78A398-A85C-434A-9F0F-7F9E32E84DA2}" presName="level3hierChild" presStyleCnt="0"/>
      <dgm:spPr/>
    </dgm:pt>
    <dgm:pt modelId="{499299AD-B807-40DA-9EB3-EADD871B8BF6}" type="pres">
      <dgm:prSet presAssocID="{A8B3627D-B8EE-4167-8D62-044924D99373}" presName="conn2-1" presStyleLbl="parChTrans1D3" presStyleIdx="3" presStyleCnt="4"/>
      <dgm:spPr/>
      <dgm:t>
        <a:bodyPr/>
        <a:lstStyle/>
        <a:p>
          <a:endParaRPr lang="zh-CN" altLang="en-US"/>
        </a:p>
      </dgm:t>
    </dgm:pt>
    <dgm:pt modelId="{0D32808F-7BC1-4CA3-80BA-33D806BABF8B}" type="pres">
      <dgm:prSet presAssocID="{A8B3627D-B8EE-4167-8D62-044924D99373}" presName="connTx" presStyleLbl="parChTrans1D3" presStyleIdx="3" presStyleCnt="4"/>
      <dgm:spPr/>
      <dgm:t>
        <a:bodyPr/>
        <a:lstStyle/>
        <a:p>
          <a:endParaRPr lang="zh-CN" altLang="en-US"/>
        </a:p>
      </dgm:t>
    </dgm:pt>
    <dgm:pt modelId="{35137A20-D74D-49CB-839F-51406615320C}" type="pres">
      <dgm:prSet presAssocID="{6A1E6CC6-ECAC-46DC-8B8F-D9083C85219F}" presName="root2" presStyleCnt="0"/>
      <dgm:spPr/>
    </dgm:pt>
    <dgm:pt modelId="{90C33F23-7126-4C07-BD7E-D79C370425CA}" type="pres">
      <dgm:prSet presAssocID="{6A1E6CC6-ECAC-46DC-8B8F-D9083C85219F}" presName="LevelTwoTextNode" presStyleLbl="node3" presStyleIdx="3" presStyleCnt="4">
        <dgm:presLayoutVars>
          <dgm:chPref val="3"/>
        </dgm:presLayoutVars>
      </dgm:prSet>
      <dgm:spPr/>
      <dgm:t>
        <a:bodyPr/>
        <a:lstStyle/>
        <a:p>
          <a:endParaRPr lang="zh-CN" altLang="en-US"/>
        </a:p>
      </dgm:t>
    </dgm:pt>
    <dgm:pt modelId="{4E155D78-275E-417C-9E0D-17DE853A8007}" type="pres">
      <dgm:prSet presAssocID="{6A1E6CC6-ECAC-46DC-8B8F-D9083C85219F}" presName="level3hierChild" presStyleCnt="0"/>
      <dgm:spPr/>
    </dgm:pt>
    <dgm:pt modelId="{3A0E8AE4-C6BB-48AC-A99F-E8787B12A756}" type="pres">
      <dgm:prSet presAssocID="{BCA61337-91C8-4A7D-B499-2CEEAC5CF4AE}" presName="conn2-1" presStyleLbl="parChTrans1D4" presStyleIdx="4" presStyleCnt="5"/>
      <dgm:spPr/>
      <dgm:t>
        <a:bodyPr/>
        <a:lstStyle/>
        <a:p>
          <a:endParaRPr lang="zh-CN" altLang="en-US"/>
        </a:p>
      </dgm:t>
    </dgm:pt>
    <dgm:pt modelId="{6C05B375-63A5-43D6-AFFF-6C3310E7C539}" type="pres">
      <dgm:prSet presAssocID="{BCA61337-91C8-4A7D-B499-2CEEAC5CF4AE}" presName="connTx" presStyleLbl="parChTrans1D4" presStyleIdx="4" presStyleCnt="5"/>
      <dgm:spPr/>
      <dgm:t>
        <a:bodyPr/>
        <a:lstStyle/>
        <a:p>
          <a:endParaRPr lang="zh-CN" altLang="en-US"/>
        </a:p>
      </dgm:t>
    </dgm:pt>
    <dgm:pt modelId="{48C4B5A1-447F-4FA0-826D-49B94E27A845}" type="pres">
      <dgm:prSet presAssocID="{D0D4433B-B031-44B2-A703-FB856D2D065C}" presName="root2" presStyleCnt="0"/>
      <dgm:spPr/>
    </dgm:pt>
    <dgm:pt modelId="{9AC874AE-727C-4D81-BBB6-ADF419CB5C44}" type="pres">
      <dgm:prSet presAssocID="{D0D4433B-B031-44B2-A703-FB856D2D065C}" presName="LevelTwoTextNode" presStyleLbl="node4" presStyleIdx="4" presStyleCnt="5" custLinFactNeighborX="-1385" custLinFactNeighborY="-5116">
        <dgm:presLayoutVars>
          <dgm:chPref val="3"/>
        </dgm:presLayoutVars>
      </dgm:prSet>
      <dgm:spPr/>
      <dgm:t>
        <a:bodyPr/>
        <a:lstStyle/>
        <a:p>
          <a:endParaRPr lang="zh-CN" altLang="en-US"/>
        </a:p>
      </dgm:t>
    </dgm:pt>
    <dgm:pt modelId="{229CE897-6F39-4828-9CD8-2FAB6C45BE52}" type="pres">
      <dgm:prSet presAssocID="{D0D4433B-B031-44B2-A703-FB856D2D065C}" presName="level3hierChild" presStyleCnt="0"/>
      <dgm:spPr/>
    </dgm:pt>
  </dgm:ptLst>
  <dgm:cxnLst>
    <dgm:cxn modelId="{2EA1D277-5259-4A2B-8938-403BB35763FF}" srcId="{6A1E6CC6-ECAC-46DC-8B8F-D9083C85219F}" destId="{D0D4433B-B031-44B2-A703-FB856D2D065C}" srcOrd="0" destOrd="0" parTransId="{BCA61337-91C8-4A7D-B499-2CEEAC5CF4AE}" sibTransId="{F612B247-B303-4271-B318-B8B8A89E004C}"/>
    <dgm:cxn modelId="{B28FD6DE-568A-4103-9326-996C409F181F}" type="presOf" srcId="{7894C50E-B177-4A61-80A5-955ADB93306B}" destId="{8F681F41-EF9F-4430-A61A-7DC85DE00261}" srcOrd="0" destOrd="0" presId="urn:microsoft.com/office/officeart/2005/8/layout/hierarchy2#1"/>
    <dgm:cxn modelId="{FEF1A38C-13DC-415A-BBC5-DD332731CCA7}" type="presOf" srcId="{6D78A398-A85C-434A-9F0F-7F9E32E84DA2}" destId="{75B3403D-5E54-4050-8456-8396012EF2D4}" srcOrd="0" destOrd="0" presId="urn:microsoft.com/office/officeart/2005/8/layout/hierarchy2#1"/>
    <dgm:cxn modelId="{BBAE17C7-901D-4154-A91D-DA52FE79A890}" type="presOf" srcId="{EFD97D4A-C621-4ED8-AF67-A3FFE162FA71}" destId="{A06F8473-E2AA-40D4-B47A-A554938BFF9B}" srcOrd="0" destOrd="0" presId="urn:microsoft.com/office/officeart/2005/8/layout/hierarchy2#1"/>
    <dgm:cxn modelId="{D862EF80-EAEB-4607-9615-EDA669B3560B}" type="presOf" srcId="{BCA61337-91C8-4A7D-B499-2CEEAC5CF4AE}" destId="{6C05B375-63A5-43D6-AFFF-6C3310E7C539}" srcOrd="1" destOrd="0" presId="urn:microsoft.com/office/officeart/2005/8/layout/hierarchy2#1"/>
    <dgm:cxn modelId="{A195EC75-FEC6-4A2F-B152-7C27E15BCF9F}" type="presOf" srcId="{EC321CE6-F707-4FAC-AE3C-005699B4CAB7}" destId="{FA9A4348-90D5-45D2-9F7E-47B6A6331AA4}" srcOrd="1" destOrd="0" presId="urn:microsoft.com/office/officeart/2005/8/layout/hierarchy2#1"/>
    <dgm:cxn modelId="{A5E056BA-2651-4098-B08A-456175C3F721}" type="presOf" srcId="{7894C50E-B177-4A61-80A5-955ADB93306B}" destId="{D9AEABB1-9F06-412F-BB74-B61ED766033B}" srcOrd="1" destOrd="0" presId="urn:microsoft.com/office/officeart/2005/8/layout/hierarchy2#1"/>
    <dgm:cxn modelId="{EE6211C1-07E1-4B4E-BEDF-FCD613D296C4}" srcId="{D20D555B-D3EC-453C-A170-3B08F3F24E9F}" destId="{9151A41A-D530-47ED-8268-710C2A54D06F}" srcOrd="1" destOrd="0" parTransId="{C57890AD-FE56-4397-B515-24F12907CFFE}" sibTransId="{E0DCEAF3-3AF1-42F0-96F5-EF9C4F330C95}"/>
    <dgm:cxn modelId="{98A79FD8-9D6F-45CF-ABB4-4EDD27944AFB}" srcId="{0F2454F3-CE35-4DE5-8728-BBB7345CE1AB}" destId="{D20D555B-D3EC-453C-A170-3B08F3F24E9F}" srcOrd="0" destOrd="0" parTransId="{8DC7B0F4-FBEE-4644-A0F2-ABDB64A670E5}" sibTransId="{D86919DD-EB60-4131-85A8-051B24271337}"/>
    <dgm:cxn modelId="{BDE366FF-ECA6-434A-AB53-B2D2ADABFBA3}" type="presOf" srcId="{E30E825D-E4E5-4C53-AD34-99FD1C348F37}" destId="{679F7D7E-375C-4DC4-8560-F7FAF3284738}" srcOrd="0" destOrd="0" presId="urn:microsoft.com/office/officeart/2005/8/layout/hierarchy2#1"/>
    <dgm:cxn modelId="{8B2041AD-B63C-4218-97DA-79150B85E41C}" type="presOf" srcId="{E30E825D-E4E5-4C53-AD34-99FD1C348F37}" destId="{170DE9A5-01C2-4CFB-A8F7-E52CF1B60EA4}" srcOrd="1" destOrd="0" presId="urn:microsoft.com/office/officeart/2005/8/layout/hierarchy2#1"/>
    <dgm:cxn modelId="{B6E02CA1-47D6-42A1-B679-7C342D601E15}" type="presOf" srcId="{EC9796E3-2A61-4789-A305-2FD4A5EB72D6}" destId="{28760D73-30FC-4B94-8377-A3ACB9725C77}" srcOrd="0" destOrd="0" presId="urn:microsoft.com/office/officeart/2005/8/layout/hierarchy2#1"/>
    <dgm:cxn modelId="{4AA064B5-4381-4A08-8893-D983EA9838A5}" type="presOf" srcId="{C57890AD-FE56-4397-B515-24F12907CFFE}" destId="{8BED50D5-0989-4904-A57C-F7EB60F21D06}" srcOrd="0" destOrd="0" presId="urn:microsoft.com/office/officeart/2005/8/layout/hierarchy2#1"/>
    <dgm:cxn modelId="{D726942D-33A7-4441-BD26-842EF0C80EFD}" type="presOf" srcId="{F9D66437-160A-4718-9797-FAEED52B0D8E}" destId="{93841A39-00CE-4EB1-827C-9B22F78BE763}" srcOrd="1" destOrd="0" presId="urn:microsoft.com/office/officeart/2005/8/layout/hierarchy2#1"/>
    <dgm:cxn modelId="{ABD24632-F517-4598-98A0-742035A9487A}" type="presOf" srcId="{D20D555B-D3EC-453C-A170-3B08F3F24E9F}" destId="{0FA5A8BB-8A34-4ACF-A15E-91528DFD2240}" srcOrd="0" destOrd="0" presId="urn:microsoft.com/office/officeart/2005/8/layout/hierarchy2#1"/>
    <dgm:cxn modelId="{3E694756-2597-4856-A21B-5B111D6815C6}" type="presOf" srcId="{A8860AC6-6128-4EFE-A594-441880F32AD3}" destId="{107915CB-A2BA-4456-97B1-C49162088A83}" srcOrd="1" destOrd="0" presId="urn:microsoft.com/office/officeart/2005/8/layout/hierarchy2#1"/>
    <dgm:cxn modelId="{017FDAD8-9F81-4051-BB5F-6CADD8E2F9F6}" type="presOf" srcId="{A8860AC6-6128-4EFE-A594-441880F32AD3}" destId="{ED8ADC24-187F-4B7E-8629-0371B73355F7}" srcOrd="0" destOrd="0" presId="urn:microsoft.com/office/officeart/2005/8/layout/hierarchy2#1"/>
    <dgm:cxn modelId="{6B0BEEE6-0393-4DD5-BA76-6B29551A7D87}" srcId="{EFD97D4A-C621-4ED8-AF67-A3FFE162FA71}" destId="{633E72A1-09D2-40EC-B18D-76A52391B819}" srcOrd="1" destOrd="0" parTransId="{8BBF2ADC-1C86-4D4B-A3B8-19FD192438CF}" sibTransId="{2329ADF3-3A8A-4EC7-A51D-75C4F7C1DCBF}"/>
    <dgm:cxn modelId="{71935DCC-EBF0-4D89-8713-842B813BE719}" srcId="{D20D555B-D3EC-453C-A170-3B08F3F24E9F}" destId="{EFD97D4A-C621-4ED8-AF67-A3FFE162FA71}" srcOrd="0" destOrd="0" parTransId="{7894C50E-B177-4A61-80A5-955ADB93306B}" sibTransId="{97734FAC-0935-481F-AC16-B4D9C48E6EA4}"/>
    <dgm:cxn modelId="{7F6A9E1F-9AC7-419E-9D1F-105B5122DC88}" srcId="{9151A41A-D530-47ED-8268-710C2A54D06F}" destId="{F89422DF-0608-4D95-B510-C40BA9936CB4}" srcOrd="0" destOrd="0" parTransId="{E30E825D-E4E5-4C53-AD34-99FD1C348F37}" sibTransId="{40D9D6EB-9139-45DB-A032-2965CCE8165C}"/>
    <dgm:cxn modelId="{583BE0C1-7A0F-4D5A-8A2A-34F5C3E6DE02}" type="presOf" srcId="{6A1E6CC6-ECAC-46DC-8B8F-D9083C85219F}" destId="{90C33F23-7126-4C07-BD7E-D79C370425CA}" srcOrd="0" destOrd="0" presId="urn:microsoft.com/office/officeart/2005/8/layout/hierarchy2#1"/>
    <dgm:cxn modelId="{CCA63CA8-C196-47E5-A3DD-6EC94D4AD1E8}" type="presOf" srcId="{F89422DF-0608-4D95-B510-C40BA9936CB4}" destId="{C70FAAD2-AAFA-4B83-8898-5AD93B561BC0}" srcOrd="0" destOrd="0" presId="urn:microsoft.com/office/officeart/2005/8/layout/hierarchy2#1"/>
    <dgm:cxn modelId="{A0640810-C241-47DD-A2BC-4731E2E5F77A}" type="presOf" srcId="{7A9E294E-5998-46CF-AC3A-0C554EB16ED0}" destId="{B8F7D2B2-A369-4A66-BC4D-797B91E5AF69}" srcOrd="0" destOrd="0" presId="urn:microsoft.com/office/officeart/2005/8/layout/hierarchy2#1"/>
    <dgm:cxn modelId="{42CAFE2B-1959-47C5-A6F3-B229D9116995}" type="presOf" srcId="{8BBF2ADC-1C86-4D4B-A3B8-19FD192438CF}" destId="{F91B70CD-A339-46EB-AF7C-5D044029CB5A}" srcOrd="0" destOrd="0" presId="urn:microsoft.com/office/officeart/2005/8/layout/hierarchy2#1"/>
    <dgm:cxn modelId="{B7A09853-0F5A-4B32-BCB1-E60100F604B9}" type="presOf" srcId="{5EEA7C0E-CFF2-469C-ACD7-85C4A7734152}" destId="{DA498AF8-C947-4C56-A78A-907F72B5F673}" srcOrd="1" destOrd="0" presId="urn:microsoft.com/office/officeart/2005/8/layout/hierarchy2#1"/>
    <dgm:cxn modelId="{002343E2-C7E3-4708-968B-465ABCCBDE0A}" type="presOf" srcId="{CD232FE4-4022-41A4-A70B-BF80A14FE788}" destId="{3C424301-4D16-4291-8A79-A32BABB2BB6A}" srcOrd="0" destOrd="0" presId="urn:microsoft.com/office/officeart/2005/8/layout/hierarchy2#1"/>
    <dgm:cxn modelId="{B5800E3C-A1D7-43E3-8872-05422BD3F687}" type="presOf" srcId="{8BBF2ADC-1C86-4D4B-A3B8-19FD192438CF}" destId="{4D925CEC-7F49-430C-B67B-6DA556F61DE7}" srcOrd="1" destOrd="0" presId="urn:microsoft.com/office/officeart/2005/8/layout/hierarchy2#1"/>
    <dgm:cxn modelId="{08AD5177-A77A-4D80-8AB8-DEB775769E5B}" type="presOf" srcId="{9151A41A-D530-47ED-8268-710C2A54D06F}" destId="{3506964C-E06C-4726-9A8E-BA65CE4815B4}" srcOrd="0" destOrd="0" presId="urn:microsoft.com/office/officeart/2005/8/layout/hierarchy2#1"/>
    <dgm:cxn modelId="{B9370C75-A45F-4ED2-BFA5-F1AF48D3BD9E}" type="presOf" srcId="{EC321CE6-F707-4FAC-AE3C-005699B4CAB7}" destId="{9BD808C3-5FAB-44E1-A4C5-425416057C3B}" srcOrd="0" destOrd="0" presId="urn:microsoft.com/office/officeart/2005/8/layout/hierarchy2#1"/>
    <dgm:cxn modelId="{94E060BA-28B6-431B-BAD7-92F857442EEE}" type="presOf" srcId="{691B2C1A-5541-4FE9-BE97-C451ADAB743A}" destId="{AA90D219-4E4F-4D0F-B543-72488554AC70}" srcOrd="0" destOrd="0" presId="urn:microsoft.com/office/officeart/2005/8/layout/hierarchy2#1"/>
    <dgm:cxn modelId="{0C2C58AB-5005-4C69-AD7B-C991DF520BF9}" type="presOf" srcId="{C57890AD-FE56-4397-B515-24F12907CFFE}" destId="{7A1443D2-2B84-4210-8E1E-CE639A1F9849}" srcOrd="1" destOrd="0" presId="urn:microsoft.com/office/officeart/2005/8/layout/hierarchy2#1"/>
    <dgm:cxn modelId="{371EFE01-B9C6-4374-8A46-56D988AF02DE}" type="presOf" srcId="{F9D66437-160A-4718-9797-FAEED52B0D8E}" destId="{07C63BD8-3F1A-4834-AE3E-9DE1FAE4CB5E}" srcOrd="0" destOrd="0" presId="urn:microsoft.com/office/officeart/2005/8/layout/hierarchy2#1"/>
    <dgm:cxn modelId="{56586225-20BD-4B19-8EA0-D7AA129DB84A}" srcId="{EC9796E3-2A61-4789-A305-2FD4A5EB72D6}" destId="{7A9E294E-5998-46CF-AC3A-0C554EB16ED0}" srcOrd="1" destOrd="0" parTransId="{E283A346-55DF-45B2-9DC4-6E5850D4BB6A}" sibTransId="{5699D2DD-9F26-45BD-BED8-50B29FFB95AE}"/>
    <dgm:cxn modelId="{86EBA37A-8CCB-4A85-B1FA-3F4CA514E967}" type="presOf" srcId="{E283A346-55DF-45B2-9DC4-6E5850D4BB6A}" destId="{309CB096-40A4-430B-96E4-7FB61A9F4D5D}" srcOrd="0" destOrd="0" presId="urn:microsoft.com/office/officeart/2005/8/layout/hierarchy2#1"/>
    <dgm:cxn modelId="{5DEDE57C-2995-4398-85F4-A4E5FC8F4AF7}" srcId="{EFD97D4A-C621-4ED8-AF67-A3FFE162FA71}" destId="{EC9796E3-2A61-4789-A305-2FD4A5EB72D6}" srcOrd="0" destOrd="0" parTransId="{F9D66437-160A-4718-9797-FAEED52B0D8E}" sibTransId="{906FD5EA-B3AD-4853-B1E6-B83F0E1AFB42}"/>
    <dgm:cxn modelId="{33336034-83EC-4ABA-80F7-CDA90A289CF7}" srcId="{633E72A1-09D2-40EC-B18D-76A52391B819}" destId="{691B2C1A-5541-4FE9-BE97-C451ADAB743A}" srcOrd="0" destOrd="0" parTransId="{EC321CE6-F707-4FAC-AE3C-005699B4CAB7}" sibTransId="{B4DE4706-F4C4-4DB4-B349-9CF4DAA6BFE1}"/>
    <dgm:cxn modelId="{FB5C67DB-536C-4D17-A999-71D234998455}" type="presOf" srcId="{0F2454F3-CE35-4DE5-8728-BBB7345CE1AB}" destId="{AA826105-534E-4D1D-B8DF-1D5028056DE4}" srcOrd="0" destOrd="0" presId="urn:microsoft.com/office/officeart/2005/8/layout/hierarchy2#1"/>
    <dgm:cxn modelId="{EE9A7CA0-A39E-4A85-B76A-AA7601BEFC0B}" type="presOf" srcId="{A8B3627D-B8EE-4167-8D62-044924D99373}" destId="{0D32808F-7BC1-4CA3-80BA-33D806BABF8B}" srcOrd="1" destOrd="0" presId="urn:microsoft.com/office/officeart/2005/8/layout/hierarchy2#1"/>
    <dgm:cxn modelId="{237661FA-F57D-41C6-9632-7DF291A9BA22}" type="presOf" srcId="{BCA61337-91C8-4A7D-B499-2CEEAC5CF4AE}" destId="{3A0E8AE4-C6BB-48AC-A99F-E8787B12A756}" srcOrd="0" destOrd="0" presId="urn:microsoft.com/office/officeart/2005/8/layout/hierarchy2#1"/>
    <dgm:cxn modelId="{E1B316CF-56B5-4ED8-85CA-FA7D0210E7CC}" type="presOf" srcId="{5EEA7C0E-CFF2-469C-ACD7-85C4A7734152}" destId="{10850100-5CC6-4CD9-800A-7CA9F44510A3}" srcOrd="0" destOrd="0" presId="urn:microsoft.com/office/officeart/2005/8/layout/hierarchy2#1"/>
    <dgm:cxn modelId="{CA0807DE-CBE6-40D2-B730-E553BB5F9820}" type="presOf" srcId="{633E72A1-09D2-40EC-B18D-76A52391B819}" destId="{BD27CA9C-E9AF-4ED7-9369-5DF162258F47}" srcOrd="0" destOrd="0" presId="urn:microsoft.com/office/officeart/2005/8/layout/hierarchy2#1"/>
    <dgm:cxn modelId="{9D2E2061-0BE5-48D3-B0A5-4C9BBB9E7040}" type="presOf" srcId="{E283A346-55DF-45B2-9DC4-6E5850D4BB6A}" destId="{CBC62747-B44F-403F-A776-19AA2CA30D45}" srcOrd="1" destOrd="0" presId="urn:microsoft.com/office/officeart/2005/8/layout/hierarchy2#1"/>
    <dgm:cxn modelId="{CE60501F-1C6F-4E02-9B1F-167AD436D699}" srcId="{9151A41A-D530-47ED-8268-710C2A54D06F}" destId="{6A1E6CC6-ECAC-46DC-8B8F-D9083C85219F}" srcOrd="1" destOrd="0" parTransId="{A8B3627D-B8EE-4167-8D62-044924D99373}" sibTransId="{DC1433BF-D66A-4E70-AEC8-4D91BBA9E6FE}"/>
    <dgm:cxn modelId="{1F8AB6BB-6E0D-4552-9A84-FAC7C7CBD552}" type="presOf" srcId="{A8B3627D-B8EE-4167-8D62-044924D99373}" destId="{499299AD-B807-40DA-9EB3-EADD871B8BF6}" srcOrd="0" destOrd="0" presId="urn:microsoft.com/office/officeart/2005/8/layout/hierarchy2#1"/>
    <dgm:cxn modelId="{2FBCD7BB-9FAB-4C57-BF88-1158F7920F4E}" srcId="{F89422DF-0608-4D95-B510-C40BA9936CB4}" destId="{6D78A398-A85C-434A-9F0F-7F9E32E84DA2}" srcOrd="0" destOrd="0" parTransId="{A8860AC6-6128-4EFE-A594-441880F32AD3}" sibTransId="{4EA37253-B5B7-4790-8A96-D54F9DA54BE6}"/>
    <dgm:cxn modelId="{15F3AED8-25B7-490F-BD57-8693AA24F864}" type="presOf" srcId="{D0D4433B-B031-44B2-A703-FB856D2D065C}" destId="{9AC874AE-727C-4D81-BBB6-ADF419CB5C44}" srcOrd="0" destOrd="0" presId="urn:microsoft.com/office/officeart/2005/8/layout/hierarchy2#1"/>
    <dgm:cxn modelId="{DA94D7E8-13E5-4890-B98F-2A3CA62EDB90}" srcId="{EC9796E3-2A61-4789-A305-2FD4A5EB72D6}" destId="{CD232FE4-4022-41A4-A70B-BF80A14FE788}" srcOrd="0" destOrd="0" parTransId="{5EEA7C0E-CFF2-469C-ACD7-85C4A7734152}" sibTransId="{46D9A621-6416-4B4E-9054-3BAB18094FC9}"/>
    <dgm:cxn modelId="{27F7F832-8E40-474C-823E-1ADD17FFE52D}" type="presParOf" srcId="{AA826105-534E-4D1D-B8DF-1D5028056DE4}" destId="{D2050AAB-EA1B-43A5-A198-0E0EC1E9B808}" srcOrd="0" destOrd="0" presId="urn:microsoft.com/office/officeart/2005/8/layout/hierarchy2#1"/>
    <dgm:cxn modelId="{D07AABF2-DAF0-41CC-BE34-2C8983C77C40}" type="presParOf" srcId="{D2050AAB-EA1B-43A5-A198-0E0EC1E9B808}" destId="{0FA5A8BB-8A34-4ACF-A15E-91528DFD2240}" srcOrd="0" destOrd="0" presId="urn:microsoft.com/office/officeart/2005/8/layout/hierarchy2#1"/>
    <dgm:cxn modelId="{A6882F39-DE83-46C5-A1AD-D5DCDAB28308}" type="presParOf" srcId="{D2050AAB-EA1B-43A5-A198-0E0EC1E9B808}" destId="{00C9B150-802B-405D-A5FB-9AD7D16C98C2}" srcOrd="1" destOrd="0" presId="urn:microsoft.com/office/officeart/2005/8/layout/hierarchy2#1"/>
    <dgm:cxn modelId="{1EC1BA3D-017A-4133-B0BB-342E695DC59C}" type="presParOf" srcId="{00C9B150-802B-405D-A5FB-9AD7D16C98C2}" destId="{8F681F41-EF9F-4430-A61A-7DC85DE00261}" srcOrd="0" destOrd="0" presId="urn:microsoft.com/office/officeart/2005/8/layout/hierarchy2#1"/>
    <dgm:cxn modelId="{2EB18896-9FFE-44A8-9B37-D3E8000B1D2F}" type="presParOf" srcId="{8F681F41-EF9F-4430-A61A-7DC85DE00261}" destId="{D9AEABB1-9F06-412F-BB74-B61ED766033B}" srcOrd="0" destOrd="0" presId="urn:microsoft.com/office/officeart/2005/8/layout/hierarchy2#1"/>
    <dgm:cxn modelId="{10290349-BD48-4FC4-BD02-8A758DD3F61A}" type="presParOf" srcId="{00C9B150-802B-405D-A5FB-9AD7D16C98C2}" destId="{9159A776-D263-4664-92C4-8C62A756EC85}" srcOrd="1" destOrd="0" presId="urn:microsoft.com/office/officeart/2005/8/layout/hierarchy2#1"/>
    <dgm:cxn modelId="{378CC3D5-DF61-4F56-9918-A5AD52435081}" type="presParOf" srcId="{9159A776-D263-4664-92C4-8C62A756EC85}" destId="{A06F8473-E2AA-40D4-B47A-A554938BFF9B}" srcOrd="0" destOrd="0" presId="urn:microsoft.com/office/officeart/2005/8/layout/hierarchy2#1"/>
    <dgm:cxn modelId="{C0BEB27C-5725-44D7-83EB-6409C1253722}" type="presParOf" srcId="{9159A776-D263-4664-92C4-8C62A756EC85}" destId="{172C675E-0DFA-4AE6-973D-70ACD7A5BD26}" srcOrd="1" destOrd="0" presId="urn:microsoft.com/office/officeart/2005/8/layout/hierarchy2#1"/>
    <dgm:cxn modelId="{1C289B7C-4A37-4DF8-9EB7-89267B653C8A}" type="presParOf" srcId="{172C675E-0DFA-4AE6-973D-70ACD7A5BD26}" destId="{07C63BD8-3F1A-4834-AE3E-9DE1FAE4CB5E}" srcOrd="0" destOrd="0" presId="urn:microsoft.com/office/officeart/2005/8/layout/hierarchy2#1"/>
    <dgm:cxn modelId="{2E25FE89-B4CD-4856-8507-4E7FC49166DE}" type="presParOf" srcId="{07C63BD8-3F1A-4834-AE3E-9DE1FAE4CB5E}" destId="{93841A39-00CE-4EB1-827C-9B22F78BE763}" srcOrd="0" destOrd="0" presId="urn:microsoft.com/office/officeart/2005/8/layout/hierarchy2#1"/>
    <dgm:cxn modelId="{4739EE54-2C92-4290-BAA5-1A3C3B8B37E1}" type="presParOf" srcId="{172C675E-0DFA-4AE6-973D-70ACD7A5BD26}" destId="{84A0518A-2C52-40C1-AD65-4E97AF006DA9}" srcOrd="1" destOrd="0" presId="urn:microsoft.com/office/officeart/2005/8/layout/hierarchy2#1"/>
    <dgm:cxn modelId="{1B4978FB-96F5-4167-B597-EDD5AADD2305}" type="presParOf" srcId="{84A0518A-2C52-40C1-AD65-4E97AF006DA9}" destId="{28760D73-30FC-4B94-8377-A3ACB9725C77}" srcOrd="0" destOrd="0" presId="urn:microsoft.com/office/officeart/2005/8/layout/hierarchy2#1"/>
    <dgm:cxn modelId="{0A5B2EAB-CE03-4950-8792-88E857CE4791}" type="presParOf" srcId="{84A0518A-2C52-40C1-AD65-4E97AF006DA9}" destId="{B339FE35-1F16-45D3-8CD0-0FFEB598E911}" srcOrd="1" destOrd="0" presId="urn:microsoft.com/office/officeart/2005/8/layout/hierarchy2#1"/>
    <dgm:cxn modelId="{D8949A43-867D-485A-A65C-FA3EE0736455}" type="presParOf" srcId="{B339FE35-1F16-45D3-8CD0-0FFEB598E911}" destId="{10850100-5CC6-4CD9-800A-7CA9F44510A3}" srcOrd="0" destOrd="0" presId="urn:microsoft.com/office/officeart/2005/8/layout/hierarchy2#1"/>
    <dgm:cxn modelId="{8A112FDE-FD74-41B2-BB1C-43BA7A4C0AF8}" type="presParOf" srcId="{10850100-5CC6-4CD9-800A-7CA9F44510A3}" destId="{DA498AF8-C947-4C56-A78A-907F72B5F673}" srcOrd="0" destOrd="0" presId="urn:microsoft.com/office/officeart/2005/8/layout/hierarchy2#1"/>
    <dgm:cxn modelId="{A581AC25-460F-482C-B51A-083F72ED374A}" type="presParOf" srcId="{B339FE35-1F16-45D3-8CD0-0FFEB598E911}" destId="{ACF75443-2373-4CC1-A3E9-DEEBDAA4C348}" srcOrd="1" destOrd="0" presId="urn:microsoft.com/office/officeart/2005/8/layout/hierarchy2#1"/>
    <dgm:cxn modelId="{FF048698-2EE0-471C-84B5-D778CE687081}" type="presParOf" srcId="{ACF75443-2373-4CC1-A3E9-DEEBDAA4C348}" destId="{3C424301-4D16-4291-8A79-A32BABB2BB6A}" srcOrd="0" destOrd="0" presId="urn:microsoft.com/office/officeart/2005/8/layout/hierarchy2#1"/>
    <dgm:cxn modelId="{BF1E2DAC-0372-4BD9-B4D6-71080776879A}" type="presParOf" srcId="{ACF75443-2373-4CC1-A3E9-DEEBDAA4C348}" destId="{76A9C699-C2C0-49C4-AE48-4381CC247E2A}" srcOrd="1" destOrd="0" presId="urn:microsoft.com/office/officeart/2005/8/layout/hierarchy2#1"/>
    <dgm:cxn modelId="{7EB3B4F1-4460-435B-9CE8-9703B1217911}" type="presParOf" srcId="{B339FE35-1F16-45D3-8CD0-0FFEB598E911}" destId="{309CB096-40A4-430B-96E4-7FB61A9F4D5D}" srcOrd="2" destOrd="0" presId="urn:microsoft.com/office/officeart/2005/8/layout/hierarchy2#1"/>
    <dgm:cxn modelId="{F7301865-CFF7-460A-A16D-C0F0F71F0533}" type="presParOf" srcId="{309CB096-40A4-430B-96E4-7FB61A9F4D5D}" destId="{CBC62747-B44F-403F-A776-19AA2CA30D45}" srcOrd="0" destOrd="0" presId="urn:microsoft.com/office/officeart/2005/8/layout/hierarchy2#1"/>
    <dgm:cxn modelId="{0F76CF31-1EB9-40A4-A50C-C2903E414A88}" type="presParOf" srcId="{B339FE35-1F16-45D3-8CD0-0FFEB598E911}" destId="{9A8E2E5B-2ACE-4123-BDCE-1DEABB749522}" srcOrd="3" destOrd="0" presId="urn:microsoft.com/office/officeart/2005/8/layout/hierarchy2#1"/>
    <dgm:cxn modelId="{0142B6B3-5AEE-4B79-ACF7-3CD1A103CC17}" type="presParOf" srcId="{9A8E2E5B-2ACE-4123-BDCE-1DEABB749522}" destId="{B8F7D2B2-A369-4A66-BC4D-797B91E5AF69}" srcOrd="0" destOrd="0" presId="urn:microsoft.com/office/officeart/2005/8/layout/hierarchy2#1"/>
    <dgm:cxn modelId="{DA3EEFCD-2473-4ACF-929C-F637168810BD}" type="presParOf" srcId="{9A8E2E5B-2ACE-4123-BDCE-1DEABB749522}" destId="{7EBF49A2-FEB3-4557-A470-58B8BC693C8E}" srcOrd="1" destOrd="0" presId="urn:microsoft.com/office/officeart/2005/8/layout/hierarchy2#1"/>
    <dgm:cxn modelId="{3649ED36-131E-4828-8C1B-0F3AB297DF45}" type="presParOf" srcId="{172C675E-0DFA-4AE6-973D-70ACD7A5BD26}" destId="{F91B70CD-A339-46EB-AF7C-5D044029CB5A}" srcOrd="2" destOrd="0" presId="urn:microsoft.com/office/officeart/2005/8/layout/hierarchy2#1"/>
    <dgm:cxn modelId="{F6560C31-0EAD-43E3-B02F-94C01DA57B2D}" type="presParOf" srcId="{F91B70CD-A339-46EB-AF7C-5D044029CB5A}" destId="{4D925CEC-7F49-430C-B67B-6DA556F61DE7}" srcOrd="0" destOrd="0" presId="urn:microsoft.com/office/officeart/2005/8/layout/hierarchy2#1"/>
    <dgm:cxn modelId="{7B293436-0C06-491D-87B3-D18E22F01EB5}" type="presParOf" srcId="{172C675E-0DFA-4AE6-973D-70ACD7A5BD26}" destId="{C94FFE92-3E05-45D2-9467-43369818C341}" srcOrd="3" destOrd="0" presId="urn:microsoft.com/office/officeart/2005/8/layout/hierarchy2#1"/>
    <dgm:cxn modelId="{891CAEF6-4896-4167-90BA-77D2F3C5EAF9}" type="presParOf" srcId="{C94FFE92-3E05-45D2-9467-43369818C341}" destId="{BD27CA9C-E9AF-4ED7-9369-5DF162258F47}" srcOrd="0" destOrd="0" presId="urn:microsoft.com/office/officeart/2005/8/layout/hierarchy2#1"/>
    <dgm:cxn modelId="{05FB518B-C3CF-4052-9C51-E5DE7DF97DFE}" type="presParOf" srcId="{C94FFE92-3E05-45D2-9467-43369818C341}" destId="{6A433CFB-5839-407D-8807-8F3B450E002E}" srcOrd="1" destOrd="0" presId="urn:microsoft.com/office/officeart/2005/8/layout/hierarchy2#1"/>
    <dgm:cxn modelId="{C423FE3C-402B-4F35-81A7-430A64A01074}" type="presParOf" srcId="{6A433CFB-5839-407D-8807-8F3B450E002E}" destId="{9BD808C3-5FAB-44E1-A4C5-425416057C3B}" srcOrd="0" destOrd="0" presId="urn:microsoft.com/office/officeart/2005/8/layout/hierarchy2#1"/>
    <dgm:cxn modelId="{BA10DC80-23EE-4001-B0D6-D1B3F56B0C0E}" type="presParOf" srcId="{9BD808C3-5FAB-44E1-A4C5-425416057C3B}" destId="{FA9A4348-90D5-45D2-9F7E-47B6A6331AA4}" srcOrd="0" destOrd="0" presId="urn:microsoft.com/office/officeart/2005/8/layout/hierarchy2#1"/>
    <dgm:cxn modelId="{1E73637B-3732-4A46-9AA0-00ACC08B69B4}" type="presParOf" srcId="{6A433CFB-5839-407D-8807-8F3B450E002E}" destId="{E9E94DE4-7CAA-4224-AD4C-BCF3DBE7832F}" srcOrd="1" destOrd="0" presId="urn:microsoft.com/office/officeart/2005/8/layout/hierarchy2#1"/>
    <dgm:cxn modelId="{0C1A20A7-C195-4F13-AD69-AE5E0239939B}" type="presParOf" srcId="{E9E94DE4-7CAA-4224-AD4C-BCF3DBE7832F}" destId="{AA90D219-4E4F-4D0F-B543-72488554AC70}" srcOrd="0" destOrd="0" presId="urn:microsoft.com/office/officeart/2005/8/layout/hierarchy2#1"/>
    <dgm:cxn modelId="{C7D58C6B-25A6-477A-96FA-502F7B49B180}" type="presParOf" srcId="{E9E94DE4-7CAA-4224-AD4C-BCF3DBE7832F}" destId="{401D3A7B-CD8A-4D73-831D-543729511526}" srcOrd="1" destOrd="0" presId="urn:microsoft.com/office/officeart/2005/8/layout/hierarchy2#1"/>
    <dgm:cxn modelId="{78ACA96B-DCF4-45F9-B6ED-BEF814E7167B}" type="presParOf" srcId="{00C9B150-802B-405D-A5FB-9AD7D16C98C2}" destId="{8BED50D5-0989-4904-A57C-F7EB60F21D06}" srcOrd="2" destOrd="0" presId="urn:microsoft.com/office/officeart/2005/8/layout/hierarchy2#1"/>
    <dgm:cxn modelId="{918FE719-9821-405D-A66E-7A00A747BBA0}" type="presParOf" srcId="{8BED50D5-0989-4904-A57C-F7EB60F21D06}" destId="{7A1443D2-2B84-4210-8E1E-CE639A1F9849}" srcOrd="0" destOrd="0" presId="urn:microsoft.com/office/officeart/2005/8/layout/hierarchy2#1"/>
    <dgm:cxn modelId="{C1177BC9-AD16-4648-9B77-BD15807BA43B}" type="presParOf" srcId="{00C9B150-802B-405D-A5FB-9AD7D16C98C2}" destId="{52C141B4-7C26-4B53-B6E0-B6F5827B984D}" srcOrd="3" destOrd="0" presId="urn:microsoft.com/office/officeart/2005/8/layout/hierarchy2#1"/>
    <dgm:cxn modelId="{3B779917-6A3B-4301-B021-1AD56201F83B}" type="presParOf" srcId="{52C141B4-7C26-4B53-B6E0-B6F5827B984D}" destId="{3506964C-E06C-4726-9A8E-BA65CE4815B4}" srcOrd="0" destOrd="0" presId="urn:microsoft.com/office/officeart/2005/8/layout/hierarchy2#1"/>
    <dgm:cxn modelId="{E007356B-1A19-4DE9-BDE0-AF33FE50AED9}" type="presParOf" srcId="{52C141B4-7C26-4B53-B6E0-B6F5827B984D}" destId="{1EBF8936-B64A-4FD5-94D1-9680B25100B2}" srcOrd="1" destOrd="0" presId="urn:microsoft.com/office/officeart/2005/8/layout/hierarchy2#1"/>
    <dgm:cxn modelId="{32B63FC9-1C43-4C26-B25D-0E8032A65175}" type="presParOf" srcId="{1EBF8936-B64A-4FD5-94D1-9680B25100B2}" destId="{679F7D7E-375C-4DC4-8560-F7FAF3284738}" srcOrd="0" destOrd="0" presId="urn:microsoft.com/office/officeart/2005/8/layout/hierarchy2#1"/>
    <dgm:cxn modelId="{66F95673-0EDB-4223-9C68-5D49644CC12E}" type="presParOf" srcId="{679F7D7E-375C-4DC4-8560-F7FAF3284738}" destId="{170DE9A5-01C2-4CFB-A8F7-E52CF1B60EA4}" srcOrd="0" destOrd="0" presId="urn:microsoft.com/office/officeart/2005/8/layout/hierarchy2#1"/>
    <dgm:cxn modelId="{1267A0E7-D7E5-42AC-96D7-4BC01084AC6B}" type="presParOf" srcId="{1EBF8936-B64A-4FD5-94D1-9680B25100B2}" destId="{AA171FD1-81DE-4B5F-A4DB-053908C38B70}" srcOrd="1" destOrd="0" presId="urn:microsoft.com/office/officeart/2005/8/layout/hierarchy2#1"/>
    <dgm:cxn modelId="{DAF18960-606C-4AAB-9DD5-9FE34D66147C}" type="presParOf" srcId="{AA171FD1-81DE-4B5F-A4DB-053908C38B70}" destId="{C70FAAD2-AAFA-4B83-8898-5AD93B561BC0}" srcOrd="0" destOrd="0" presId="urn:microsoft.com/office/officeart/2005/8/layout/hierarchy2#1"/>
    <dgm:cxn modelId="{90CD3062-299C-4BA5-8E8E-04896E3ED865}" type="presParOf" srcId="{AA171FD1-81DE-4B5F-A4DB-053908C38B70}" destId="{AC383AA0-1DCB-4E41-A314-D59B7C4B0FB1}" srcOrd="1" destOrd="0" presId="urn:microsoft.com/office/officeart/2005/8/layout/hierarchy2#1"/>
    <dgm:cxn modelId="{9ED613CA-6F0B-474B-AF2B-1B06EC97B2AE}" type="presParOf" srcId="{AC383AA0-1DCB-4E41-A314-D59B7C4B0FB1}" destId="{ED8ADC24-187F-4B7E-8629-0371B73355F7}" srcOrd="0" destOrd="0" presId="urn:microsoft.com/office/officeart/2005/8/layout/hierarchy2#1"/>
    <dgm:cxn modelId="{D9754389-8331-4D43-ACE5-4A3061DD5AD7}" type="presParOf" srcId="{ED8ADC24-187F-4B7E-8629-0371B73355F7}" destId="{107915CB-A2BA-4456-97B1-C49162088A83}" srcOrd="0" destOrd="0" presId="urn:microsoft.com/office/officeart/2005/8/layout/hierarchy2#1"/>
    <dgm:cxn modelId="{CB6D8DC4-2F2B-40C8-8D70-34B9BC90CC60}" type="presParOf" srcId="{AC383AA0-1DCB-4E41-A314-D59B7C4B0FB1}" destId="{8C21EEBB-4CE3-4233-A891-1A67B66A2741}" srcOrd="1" destOrd="0" presId="urn:microsoft.com/office/officeart/2005/8/layout/hierarchy2#1"/>
    <dgm:cxn modelId="{C5C552AD-DCF8-4EF5-84C3-CD68653CA7BE}" type="presParOf" srcId="{8C21EEBB-4CE3-4233-A891-1A67B66A2741}" destId="{75B3403D-5E54-4050-8456-8396012EF2D4}" srcOrd="0" destOrd="0" presId="urn:microsoft.com/office/officeart/2005/8/layout/hierarchy2#1"/>
    <dgm:cxn modelId="{FC8C491D-3E4C-433E-9C4C-96AD8E323C8D}" type="presParOf" srcId="{8C21EEBB-4CE3-4233-A891-1A67B66A2741}" destId="{873465AC-72E7-4044-AE53-8953DC257B23}" srcOrd="1" destOrd="0" presId="urn:microsoft.com/office/officeart/2005/8/layout/hierarchy2#1"/>
    <dgm:cxn modelId="{97EE36B3-CB9F-42B8-82C4-A62498C436F2}" type="presParOf" srcId="{1EBF8936-B64A-4FD5-94D1-9680B25100B2}" destId="{499299AD-B807-40DA-9EB3-EADD871B8BF6}" srcOrd="2" destOrd="0" presId="urn:microsoft.com/office/officeart/2005/8/layout/hierarchy2#1"/>
    <dgm:cxn modelId="{62AB98EC-175B-4050-92DE-4FB39938466D}" type="presParOf" srcId="{499299AD-B807-40DA-9EB3-EADD871B8BF6}" destId="{0D32808F-7BC1-4CA3-80BA-33D806BABF8B}" srcOrd="0" destOrd="0" presId="urn:microsoft.com/office/officeart/2005/8/layout/hierarchy2#1"/>
    <dgm:cxn modelId="{530A7F86-4A83-406B-B1E7-27F1C81A6ABB}" type="presParOf" srcId="{1EBF8936-B64A-4FD5-94D1-9680B25100B2}" destId="{35137A20-D74D-49CB-839F-51406615320C}" srcOrd="3" destOrd="0" presId="urn:microsoft.com/office/officeart/2005/8/layout/hierarchy2#1"/>
    <dgm:cxn modelId="{C14256A7-AC97-469F-812E-6C9C3130B559}" type="presParOf" srcId="{35137A20-D74D-49CB-839F-51406615320C}" destId="{90C33F23-7126-4C07-BD7E-D79C370425CA}" srcOrd="0" destOrd="0" presId="urn:microsoft.com/office/officeart/2005/8/layout/hierarchy2#1"/>
    <dgm:cxn modelId="{6D0A6D8E-4861-4A88-B06D-53F712D8A78F}" type="presParOf" srcId="{35137A20-D74D-49CB-839F-51406615320C}" destId="{4E155D78-275E-417C-9E0D-17DE853A8007}" srcOrd="1" destOrd="0" presId="urn:microsoft.com/office/officeart/2005/8/layout/hierarchy2#1"/>
    <dgm:cxn modelId="{C41D3DA9-D960-486E-ABA3-35DA97DA18A0}" type="presParOf" srcId="{4E155D78-275E-417C-9E0D-17DE853A8007}" destId="{3A0E8AE4-C6BB-48AC-A99F-E8787B12A756}" srcOrd="0" destOrd="0" presId="urn:microsoft.com/office/officeart/2005/8/layout/hierarchy2#1"/>
    <dgm:cxn modelId="{EE5B615A-9DCD-4A5E-8F49-4D8CEF05B6CF}" type="presParOf" srcId="{3A0E8AE4-C6BB-48AC-A99F-E8787B12A756}" destId="{6C05B375-63A5-43D6-AFFF-6C3310E7C539}" srcOrd="0" destOrd="0" presId="urn:microsoft.com/office/officeart/2005/8/layout/hierarchy2#1"/>
    <dgm:cxn modelId="{AF6A4FCA-5E14-4ECF-AE3E-481A1998FE67}" type="presParOf" srcId="{4E155D78-275E-417C-9E0D-17DE853A8007}" destId="{48C4B5A1-447F-4FA0-826D-49B94E27A845}" srcOrd="1" destOrd="0" presId="urn:microsoft.com/office/officeart/2005/8/layout/hierarchy2#1"/>
    <dgm:cxn modelId="{D5EB82D3-00C2-4603-AE24-73B26B39C04A}" type="presParOf" srcId="{48C4B5A1-447F-4FA0-826D-49B94E27A845}" destId="{9AC874AE-727C-4D81-BBB6-ADF419CB5C44}" srcOrd="0" destOrd="0" presId="urn:microsoft.com/office/officeart/2005/8/layout/hierarchy2#1"/>
    <dgm:cxn modelId="{CEBF9401-6871-432A-86F0-ADFD820D1BB0}" type="presParOf" srcId="{48C4B5A1-447F-4FA0-826D-49B94E27A845}" destId="{229CE897-6F39-4828-9CD8-2FAB6C45BE52}" srcOrd="1" destOrd="0" presId="urn:microsoft.com/office/officeart/2005/8/layout/hierarchy2#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69616" cy="5043510"/>
        <a:chOff x="0" y="0"/>
        <a:chExt cx="8069616" cy="5043510"/>
      </a:xfrm>
    </dsp:grpSpPr>
    <dsp:sp modelId="{431442A8-3A57-4EE7-A080-8A93E152D099}">
      <dsp:nvSpPr>
        <dsp:cNvPr id="3" name="形状 2"/>
        <dsp:cNvSpPr/>
      </dsp:nvSpPr>
      <dsp:spPr bwMode="white">
        <a:xfrm>
          <a:off x="397508" y="0"/>
          <a:ext cx="8069616" cy="5043510"/>
        </a:xfrm>
        <a:prstGeom prst="swooshArrow">
          <a:avLst>
            <a:gd name="adj1" fmla="val 25000"/>
            <a:gd name="adj2" fmla="val 25000"/>
          </a:avLst>
        </a:prstGeom>
      </dsp:spPr>
      <dsp:style>
        <a:lnRef idx="0">
          <a:schemeClr val="accent1"/>
        </a:lnRef>
        <a:fillRef idx="1">
          <a:schemeClr val="accent1">
            <a:tint val="40000"/>
          </a:schemeClr>
        </a:fillRef>
        <a:effectRef idx="0">
          <a:scrgbClr r="0" g="0" b="0"/>
        </a:effectRef>
        <a:fontRef idx="minor"/>
      </dsp:style>
      <dsp:txXfrm>
        <a:off x="397508" y="0"/>
        <a:ext cx="8069616" cy="5043510"/>
      </dsp:txXfrm>
    </dsp:sp>
    <dsp:sp modelId="{87685D10-BC41-43FB-8869-29220DC7FEEC}">
      <dsp:nvSpPr>
        <dsp:cNvPr id="4" name="椭圆 3"/>
        <dsp:cNvSpPr/>
      </dsp:nvSpPr>
      <dsp:spPr bwMode="white">
        <a:xfrm>
          <a:off x="1422349" y="3481031"/>
          <a:ext cx="209810" cy="209810"/>
        </a:xfrm>
        <a:prstGeom prst="ellipse">
          <a:avLst/>
        </a:prstGeom>
      </dsp:spPr>
      <dsp:style>
        <a:lnRef idx="2">
          <a:schemeClr val="lt1"/>
        </a:lnRef>
        <a:fillRef idx="1">
          <a:schemeClr val="accent1"/>
        </a:fillRef>
        <a:effectRef idx="0">
          <a:scrgbClr r="0" g="0" b="0"/>
        </a:effectRef>
        <a:fontRef idx="minor">
          <a:schemeClr val="lt1"/>
        </a:fontRef>
      </dsp:style>
      <dsp:txXfrm>
        <a:off x="1422349" y="3481031"/>
        <a:ext cx="209810" cy="209810"/>
      </dsp:txXfrm>
    </dsp:sp>
    <dsp:sp modelId="{85286E5A-82CD-4BDC-9DEF-0806EC01C44F}">
      <dsp:nvSpPr>
        <dsp:cNvPr id="5" name="矩形 4"/>
        <dsp:cNvSpPr/>
      </dsp:nvSpPr>
      <dsp:spPr bwMode="white">
        <a:xfrm>
          <a:off x="1527254" y="3585936"/>
          <a:ext cx="1880221" cy="145757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11173" tIns="0" rIns="0" bIns="0"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zh-CN" altLang="en-US" b="1" dirty="0" smtClean="0">
              <a:solidFill>
                <a:srgbClr val="FF0000"/>
              </a:solidFill>
              <a:latin typeface="楷体" panose="02010609060101010101" charset="-122"/>
              <a:ea typeface="楷体" panose="02010609060101010101" charset="-122"/>
            </a:rPr>
            <a:t>（一）分步骤</a:t>
          </a:r>
          <a:endParaRPr>
            <a:solidFill>
              <a:schemeClr val="tx1"/>
            </a:solidFill>
          </a:endParaRPr>
        </a:p>
      </dsp:txBody>
      <dsp:txXfrm>
        <a:off x="1527254" y="3585936"/>
        <a:ext cx="1880221" cy="1457574"/>
      </dsp:txXfrm>
    </dsp:sp>
    <dsp:sp modelId="{870DB991-6873-43FD-8204-4E0C70212DB7}">
      <dsp:nvSpPr>
        <dsp:cNvPr id="6" name="椭圆 5"/>
        <dsp:cNvSpPr/>
      </dsp:nvSpPr>
      <dsp:spPr bwMode="white">
        <a:xfrm>
          <a:off x="3274326" y="2110205"/>
          <a:ext cx="379272" cy="379272"/>
        </a:xfrm>
        <a:prstGeom prst="ellipse">
          <a:avLst/>
        </a:prstGeom>
      </dsp:spPr>
      <dsp:style>
        <a:lnRef idx="2">
          <a:schemeClr val="lt1"/>
        </a:lnRef>
        <a:fillRef idx="1">
          <a:schemeClr val="accent1"/>
        </a:fillRef>
        <a:effectRef idx="0">
          <a:scrgbClr r="0" g="0" b="0"/>
        </a:effectRef>
        <a:fontRef idx="minor">
          <a:schemeClr val="lt1"/>
        </a:fontRef>
      </dsp:style>
      <dsp:txXfrm>
        <a:off x="3274326" y="2110205"/>
        <a:ext cx="379272" cy="379272"/>
      </dsp:txXfrm>
    </dsp:sp>
    <dsp:sp modelId="{FFC0DCC6-6555-4896-9E01-B2213D6BE284}">
      <dsp:nvSpPr>
        <dsp:cNvPr id="7" name="矩形 6"/>
        <dsp:cNvSpPr/>
      </dsp:nvSpPr>
      <dsp:spPr bwMode="white">
        <a:xfrm>
          <a:off x="3463962" y="2299841"/>
          <a:ext cx="1936708" cy="274366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00968" tIns="0" rIns="0" bIns="0"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zh-CN" altLang="en-US" b="1" dirty="0" smtClean="0">
              <a:solidFill>
                <a:srgbClr val="FF0000"/>
              </a:solidFill>
              <a:latin typeface="楷体" panose="02010609060101010101" charset="-122"/>
              <a:ea typeface="楷体" panose="02010609060101010101" charset="-122"/>
            </a:rPr>
            <a:t>第一步：</a:t>
          </a:r>
          <a:r>
            <a:rPr lang="zh-CN" altLang="en-US" b="1" dirty="0" smtClean="0">
              <a:solidFill>
                <a:schemeClr val="tx1"/>
              </a:solidFill>
              <a:latin typeface="楷体" panose="02010609060101010101" charset="-122"/>
              <a:ea typeface="楷体" panose="02010609060101010101" charset="-122"/>
            </a:rPr>
            <a:t>海南自由贸易港全岛封关运作前</a:t>
          </a:r>
          <a:endParaRPr>
            <a:solidFill>
              <a:schemeClr val="tx1"/>
            </a:solidFill>
          </a:endParaRPr>
        </a:p>
      </dsp:txBody>
      <dsp:txXfrm>
        <a:off x="3463962" y="2299841"/>
        <a:ext cx="1936708" cy="2743669"/>
      </dsp:txXfrm>
    </dsp:sp>
    <dsp:sp modelId="{8015C4F5-B85D-43AD-B69C-C87B38802A07}">
      <dsp:nvSpPr>
        <dsp:cNvPr id="8" name="椭圆 7"/>
        <dsp:cNvSpPr/>
      </dsp:nvSpPr>
      <dsp:spPr bwMode="white">
        <a:xfrm>
          <a:off x="5501540" y="1276008"/>
          <a:ext cx="524525" cy="524525"/>
        </a:xfrm>
        <a:prstGeom prst="ellipse">
          <a:avLst/>
        </a:prstGeom>
      </dsp:spPr>
      <dsp:style>
        <a:lnRef idx="2">
          <a:schemeClr val="lt1"/>
        </a:lnRef>
        <a:fillRef idx="1">
          <a:schemeClr val="accent1"/>
        </a:fillRef>
        <a:effectRef idx="0">
          <a:scrgbClr r="0" g="0" b="0"/>
        </a:effectRef>
        <a:fontRef idx="minor">
          <a:schemeClr val="lt1"/>
        </a:fontRef>
      </dsp:style>
      <dsp:txXfrm>
        <a:off x="5501540" y="1276008"/>
        <a:ext cx="524525" cy="524525"/>
      </dsp:txXfrm>
    </dsp:sp>
    <dsp:sp modelId="{A77A38AA-553C-4B4A-8560-29BF76E5487F}">
      <dsp:nvSpPr>
        <dsp:cNvPr id="9" name="矩形 8"/>
        <dsp:cNvSpPr/>
      </dsp:nvSpPr>
      <dsp:spPr bwMode="white">
        <a:xfrm>
          <a:off x="5763802" y="1538271"/>
          <a:ext cx="1936708" cy="350523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77934" tIns="0" rIns="0" bIns="0"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zh-CN" altLang="en-US" b="1" dirty="0" smtClean="0">
              <a:solidFill>
                <a:srgbClr val="FF0000"/>
              </a:solidFill>
              <a:latin typeface="楷体" panose="02010609060101010101" charset="-122"/>
              <a:ea typeface="楷体" panose="02010609060101010101" charset="-122"/>
            </a:rPr>
            <a:t>第二步：</a:t>
          </a:r>
          <a:r>
            <a:rPr lang="zh-CN" altLang="en-US" b="1" dirty="0" smtClean="0">
              <a:solidFill>
                <a:schemeClr val="tx1"/>
              </a:solidFill>
              <a:latin typeface="楷体" panose="02010609060101010101" charset="-122"/>
              <a:ea typeface="楷体" panose="02010609060101010101" charset="-122"/>
            </a:rPr>
            <a:t>海南自由贸易港全岛封关运作后</a:t>
          </a:r>
          <a:endParaRPr>
            <a:solidFill>
              <a:schemeClr val="tx1"/>
            </a:solidFill>
          </a:endParaRPr>
        </a:p>
      </dsp:txBody>
      <dsp:txXfrm>
        <a:off x="5763802" y="1538271"/>
        <a:ext cx="1936708" cy="3505239"/>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86787" cy="4525963"/>
        <a:chOff x="0" y="0"/>
        <a:chExt cx="8586787" cy="4525963"/>
      </a:xfrm>
    </dsp:grpSpPr>
    <dsp:sp modelId="{A2439003-98B8-45FA-85C3-05CBB3551A30}">
      <dsp:nvSpPr>
        <dsp:cNvPr id="3" name="右箭头 2"/>
        <dsp:cNvSpPr/>
      </dsp:nvSpPr>
      <dsp:spPr bwMode="white">
        <a:xfrm>
          <a:off x="553986" y="1294474"/>
          <a:ext cx="2215945" cy="1937015"/>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8255" rIns="16510" bIns="8255" anchor="ctr"/>
        <a:lstStyle>
          <a:lvl1pPr algn="ctr">
            <a:defRPr sz="13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solidFill>
                <a:schemeClr val="tx1"/>
              </a:solidFill>
              <a:latin typeface="楷体" panose="02010609060101010101" pitchFamily="49" charset="-122"/>
              <a:ea typeface="楷体" panose="02010609060101010101" pitchFamily="49" charset="-122"/>
            </a:rPr>
            <a:t>初步建立以贸易自由便利和投资自由便利为重点的自由贸易港政策制度体系。</a:t>
          </a:r>
          <a:endParaRPr lang="zh-CN" altLang="en-US" dirty="0">
            <a:solidFill>
              <a:schemeClr val="dk1"/>
            </a:solidFill>
          </a:endParaRPr>
        </a:p>
      </dsp:txBody>
      <dsp:txXfrm>
        <a:off x="553986" y="1294474"/>
        <a:ext cx="2215945" cy="1937015"/>
      </dsp:txXfrm>
    </dsp:sp>
    <dsp:sp modelId="{ECD4AEDA-1705-42CA-9C95-9A174AF30B61}">
      <dsp:nvSpPr>
        <dsp:cNvPr id="4" name="椭圆 3"/>
        <dsp:cNvSpPr/>
      </dsp:nvSpPr>
      <dsp:spPr bwMode="white">
        <a:xfrm>
          <a:off x="0" y="1708995"/>
          <a:ext cx="1107973" cy="1107973"/>
        </a:xfrm>
        <a:prstGeom prst="ellipse">
          <a:avLst/>
        </a:prstGeom>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2025</a:t>
          </a:r>
          <a:endParaRPr lang="zh-CN" altLang="en-US" b="1" dirty="0">
            <a:solidFill>
              <a:srgbClr val="FF0000"/>
            </a:solidFill>
            <a:latin typeface="黑体" panose="02010609060101010101" pitchFamily="49" charset="-122"/>
            <a:ea typeface="黑体" panose="02010609060101010101" pitchFamily="49" charset="-122"/>
          </a:endParaRPr>
        </a:p>
      </dsp:txBody>
      <dsp:txXfrm>
        <a:off x="0" y="1708995"/>
        <a:ext cx="1107973" cy="1107973"/>
      </dsp:txXfrm>
    </dsp:sp>
    <dsp:sp modelId="{4D94BA56-2EBA-4918-BFF9-BB8CB3ACFAB6}">
      <dsp:nvSpPr>
        <dsp:cNvPr id="5" name="右箭头 4"/>
        <dsp:cNvSpPr/>
      </dsp:nvSpPr>
      <dsp:spPr bwMode="white">
        <a:xfrm>
          <a:off x="3462414" y="1294474"/>
          <a:ext cx="2215945" cy="1937015"/>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8255" rIns="16510" bIns="8255" anchor="ctr"/>
        <a:lstStyle>
          <a:lvl1pPr algn="ctr">
            <a:defRPr sz="13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solidFill>
                <a:schemeClr val="tx1"/>
              </a:solidFill>
              <a:latin typeface="楷体" panose="02010609060101010101" pitchFamily="49" charset="-122"/>
              <a:ea typeface="楷体" panose="02010609060101010101" pitchFamily="49" charset="-122"/>
            </a:rPr>
            <a:t>成为我国开放型经济新高地。</a:t>
          </a:r>
          <a:endParaRPr lang="zh-CN" altLang="en-US" dirty="0">
            <a:solidFill>
              <a:schemeClr val="dk1"/>
            </a:solidFill>
          </a:endParaRPr>
        </a:p>
      </dsp:txBody>
      <dsp:txXfrm>
        <a:off x="3462414" y="1294474"/>
        <a:ext cx="2215945" cy="1937015"/>
      </dsp:txXfrm>
    </dsp:sp>
    <dsp:sp modelId="{7F1F43A4-6E78-4176-9A46-5A082753E4D2}">
      <dsp:nvSpPr>
        <dsp:cNvPr id="6" name="椭圆 5"/>
        <dsp:cNvSpPr/>
      </dsp:nvSpPr>
      <dsp:spPr bwMode="white">
        <a:xfrm>
          <a:off x="2908428" y="1708995"/>
          <a:ext cx="1107973" cy="1107973"/>
        </a:xfrm>
        <a:prstGeom prst="ellipse">
          <a:avLst/>
        </a:prstGeom>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2035</a:t>
          </a:r>
          <a:endParaRPr lang="zh-CN" altLang="en-US" b="1" dirty="0" smtClean="0">
            <a:solidFill>
              <a:srgbClr val="FF0000"/>
            </a:solidFill>
            <a:latin typeface="黑体" panose="02010609060101010101" pitchFamily="49" charset="-122"/>
            <a:ea typeface="黑体" panose="02010609060101010101" pitchFamily="49" charset="-122"/>
          </a:endParaRPr>
        </a:p>
      </dsp:txBody>
      <dsp:txXfrm>
        <a:off x="2908428" y="1708995"/>
        <a:ext cx="1107973" cy="1107973"/>
      </dsp:txXfrm>
    </dsp:sp>
    <dsp:sp modelId="{F228D382-7F22-4F62-8C80-36F866D02C67}">
      <dsp:nvSpPr>
        <dsp:cNvPr id="7" name="右箭头 6"/>
        <dsp:cNvSpPr/>
      </dsp:nvSpPr>
      <dsp:spPr bwMode="white">
        <a:xfrm>
          <a:off x="6370842" y="1294474"/>
          <a:ext cx="2215945" cy="1937015"/>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8255" rIns="16510" bIns="8255" anchor="ctr"/>
        <a:lstStyle>
          <a:lvl1pPr algn="ctr">
            <a:defRPr sz="13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solidFill>
                <a:schemeClr val="tx1"/>
              </a:solidFill>
              <a:latin typeface="楷体" panose="02010609060101010101" pitchFamily="49" charset="-122"/>
              <a:ea typeface="楷体" panose="02010609060101010101" pitchFamily="49" charset="-122"/>
            </a:rPr>
            <a:t>全面建成具有较强国际影响力的高水平自由贸易港。</a:t>
          </a:r>
          <a:endParaRPr lang="zh-CN" altLang="en-US" dirty="0">
            <a:solidFill>
              <a:schemeClr val="dk1"/>
            </a:solidFill>
          </a:endParaRPr>
        </a:p>
      </dsp:txBody>
      <dsp:txXfrm>
        <a:off x="6370842" y="1294474"/>
        <a:ext cx="2215945" cy="1937015"/>
      </dsp:txXfrm>
    </dsp:sp>
    <dsp:sp modelId="{DB855DF3-E5A4-4728-8515-015875D783E1}">
      <dsp:nvSpPr>
        <dsp:cNvPr id="8" name="椭圆 7"/>
        <dsp:cNvSpPr/>
      </dsp:nvSpPr>
      <dsp:spPr bwMode="white">
        <a:xfrm>
          <a:off x="5816856" y="1708995"/>
          <a:ext cx="1107973" cy="1107973"/>
        </a:xfrm>
        <a:prstGeom prst="ellipse">
          <a:avLst/>
        </a:prstGeom>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本世纪中叶</a:t>
          </a:r>
        </a:p>
      </dsp:txBody>
      <dsp:txXfrm>
        <a:off x="5816856" y="1708995"/>
        <a:ext cx="1107973" cy="11079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86787" cy="4525963"/>
        <a:chOff x="0" y="0"/>
        <a:chExt cx="8586787" cy="4525963"/>
      </a:xfrm>
    </dsp:grpSpPr>
    <dsp:sp modelId="{F1981529-63C2-44C0-B35F-32CD0BFD14C0}">
      <dsp:nvSpPr>
        <dsp:cNvPr id="4" name="圆角矩形 3"/>
        <dsp:cNvSpPr/>
      </dsp:nvSpPr>
      <dsp:spPr bwMode="white">
        <a:xfrm>
          <a:off x="0"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（一）零关税（货物贸易自由）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0" y="0"/>
        <a:ext cx="759893" cy="4525963"/>
      </dsp:txXfrm>
    </dsp:sp>
    <dsp:sp modelId="{55C221FC-8D1F-4B6E-B12C-DEE6810AE548}">
      <dsp:nvSpPr>
        <dsp:cNvPr id="6" name="椭圆 5"/>
        <dsp:cNvSpPr/>
      </dsp:nvSpPr>
      <dsp:spPr bwMode="white">
        <a:xfrm>
          <a:off x="22797"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22797" y="271558"/>
        <a:ext cx="714299" cy="1507146"/>
      </dsp:txXfrm>
    </dsp:sp>
    <dsp:sp modelId="{5FA16735-3A7E-4FEE-BF92-0289BF971077}">
      <dsp:nvSpPr>
        <dsp:cNvPr id="8" name="圆角矩形 7"/>
        <dsp:cNvSpPr/>
      </dsp:nvSpPr>
      <dsp:spPr bwMode="white">
        <a:xfrm>
          <a:off x="782689"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（二）低税率</a:t>
          </a:r>
          <a:endParaRPr lang="zh-CN" altLang="en-US" b="1" dirty="0">
            <a:solidFill>
              <a:srgbClr val="FF0000"/>
            </a:solidFill>
            <a:latin typeface="黑体" panose="02010609060101010101" pitchFamily="49" charset="-122"/>
            <a:ea typeface="黑体" panose="02010609060101010101" pitchFamily="49" charset="-122"/>
          </a:endParaRPr>
        </a:p>
      </dsp:txBody>
      <dsp:txXfrm>
        <a:off x="782689" y="0"/>
        <a:ext cx="759893" cy="4525963"/>
      </dsp:txXfrm>
    </dsp:sp>
    <dsp:sp modelId="{1248EB6E-CAB9-4371-BFC9-22BC91E5477B}">
      <dsp:nvSpPr>
        <dsp:cNvPr id="10" name="椭圆 9"/>
        <dsp:cNvSpPr/>
      </dsp:nvSpPr>
      <dsp:spPr bwMode="white">
        <a:xfrm>
          <a:off x="805486"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805486" y="271558"/>
        <a:ext cx="714299" cy="1507146"/>
      </dsp:txXfrm>
    </dsp:sp>
    <dsp:sp modelId="{308CD7C6-7F2F-4D09-8DC4-1D5B12209CCD}">
      <dsp:nvSpPr>
        <dsp:cNvPr id="12" name="圆角矩形 11"/>
        <dsp:cNvSpPr/>
      </dsp:nvSpPr>
      <dsp:spPr bwMode="white">
        <a:xfrm>
          <a:off x="1565379"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（三）简税制</a:t>
          </a:r>
          <a:endParaRPr lang="zh-CN" altLang="en-US" b="1" dirty="0">
            <a:solidFill>
              <a:srgbClr val="FF0000"/>
            </a:solidFill>
            <a:latin typeface="黑体" panose="02010609060101010101" pitchFamily="49" charset="-122"/>
            <a:ea typeface="黑体" panose="02010609060101010101" pitchFamily="49" charset="-122"/>
          </a:endParaRPr>
        </a:p>
      </dsp:txBody>
      <dsp:txXfrm>
        <a:off x="1565379" y="0"/>
        <a:ext cx="759893" cy="4525963"/>
      </dsp:txXfrm>
    </dsp:sp>
    <dsp:sp modelId="{6B5961E9-2C3C-4AC8-820B-645945D1D127}">
      <dsp:nvSpPr>
        <dsp:cNvPr id="14" name="椭圆 13"/>
        <dsp:cNvSpPr/>
      </dsp:nvSpPr>
      <dsp:spPr bwMode="white">
        <a:xfrm>
          <a:off x="1588176"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1588176" y="271558"/>
        <a:ext cx="714299" cy="1507146"/>
      </dsp:txXfrm>
    </dsp:sp>
    <dsp:sp modelId="{21129A5C-AB3E-4338-A2E8-B9A321D43FD7}">
      <dsp:nvSpPr>
        <dsp:cNvPr id="16" name="圆角矩形 15"/>
        <dsp:cNvSpPr/>
      </dsp:nvSpPr>
      <dsp:spPr bwMode="white">
        <a:xfrm>
          <a:off x="2348068"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（四）服务贸易自由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2348068" y="0"/>
        <a:ext cx="759893" cy="4525963"/>
      </dsp:txXfrm>
    </dsp:sp>
    <dsp:sp modelId="{4DD7AB2B-A0BD-447B-8FC8-137D119AF5F0}">
      <dsp:nvSpPr>
        <dsp:cNvPr id="18" name="椭圆 17"/>
        <dsp:cNvSpPr/>
      </dsp:nvSpPr>
      <dsp:spPr bwMode="white">
        <a:xfrm>
          <a:off x="2370865"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2370865" y="271558"/>
        <a:ext cx="714299" cy="1507146"/>
      </dsp:txXfrm>
    </dsp:sp>
    <dsp:sp modelId="{D231F75A-E931-4138-B057-87EEFE5A5A97}">
      <dsp:nvSpPr>
        <dsp:cNvPr id="20" name="圆角矩形 19"/>
        <dsp:cNvSpPr/>
      </dsp:nvSpPr>
      <dsp:spPr bwMode="white">
        <a:xfrm>
          <a:off x="3130758"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（五）投资自由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3130758" y="0"/>
        <a:ext cx="759893" cy="4525963"/>
      </dsp:txXfrm>
    </dsp:sp>
    <dsp:sp modelId="{AAE0E606-C663-4C2D-9B98-BED2083E7530}">
      <dsp:nvSpPr>
        <dsp:cNvPr id="22" name="椭圆 21"/>
        <dsp:cNvSpPr/>
      </dsp:nvSpPr>
      <dsp:spPr bwMode="white">
        <a:xfrm>
          <a:off x="3153555"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3153555" y="271558"/>
        <a:ext cx="714299" cy="1507146"/>
      </dsp:txXfrm>
    </dsp:sp>
    <dsp:sp modelId="{0B904B51-A030-4842-9ECC-46EB7902EEB2}">
      <dsp:nvSpPr>
        <dsp:cNvPr id="24" name="圆角矩形 23"/>
        <dsp:cNvSpPr/>
      </dsp:nvSpPr>
      <dsp:spPr bwMode="white">
        <a:xfrm>
          <a:off x="3913447"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（六）资金进出自由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3913447" y="0"/>
        <a:ext cx="759893" cy="4525963"/>
      </dsp:txXfrm>
    </dsp:sp>
    <dsp:sp modelId="{C61093CD-CE78-4FE7-9D8E-405643B58485}">
      <dsp:nvSpPr>
        <dsp:cNvPr id="26" name="椭圆 25"/>
        <dsp:cNvSpPr/>
      </dsp:nvSpPr>
      <dsp:spPr bwMode="white">
        <a:xfrm>
          <a:off x="3936244"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3936244" y="271558"/>
        <a:ext cx="714299" cy="1507146"/>
      </dsp:txXfrm>
    </dsp:sp>
    <dsp:sp modelId="{E8FC1ADD-117A-4E9D-A080-876223E54177}">
      <dsp:nvSpPr>
        <dsp:cNvPr id="28" name="圆角矩形 27"/>
        <dsp:cNvSpPr/>
      </dsp:nvSpPr>
      <dsp:spPr bwMode="white">
        <a:xfrm>
          <a:off x="4696137"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（七）人员出入境自由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4696137" y="0"/>
        <a:ext cx="759893" cy="4525963"/>
      </dsp:txXfrm>
    </dsp:sp>
    <dsp:sp modelId="{64200676-34A7-43FE-A298-F5A8FCED6AC1}">
      <dsp:nvSpPr>
        <dsp:cNvPr id="30" name="椭圆 29"/>
        <dsp:cNvSpPr/>
      </dsp:nvSpPr>
      <dsp:spPr bwMode="white">
        <a:xfrm>
          <a:off x="4718933"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4718933" y="271558"/>
        <a:ext cx="714299" cy="1507146"/>
      </dsp:txXfrm>
    </dsp:sp>
    <dsp:sp modelId="{1E2C5C81-74B1-4603-B798-EA539D091171}">
      <dsp:nvSpPr>
        <dsp:cNvPr id="32" name="圆角矩形 31"/>
        <dsp:cNvSpPr/>
      </dsp:nvSpPr>
      <dsp:spPr bwMode="white">
        <a:xfrm>
          <a:off x="5478826"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（八）运输往来自由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5478826" y="0"/>
        <a:ext cx="759893" cy="4525963"/>
      </dsp:txXfrm>
    </dsp:sp>
    <dsp:sp modelId="{B05566AF-F85F-43C0-B975-C284C270AF38}">
      <dsp:nvSpPr>
        <dsp:cNvPr id="34" name="椭圆 33"/>
        <dsp:cNvSpPr/>
      </dsp:nvSpPr>
      <dsp:spPr bwMode="white">
        <a:xfrm>
          <a:off x="5501623"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5501623" y="271558"/>
        <a:ext cx="714299" cy="1507146"/>
      </dsp:txXfrm>
    </dsp:sp>
    <dsp:sp modelId="{B226DA72-4E92-4AE8-A046-49811ADE7E3D}">
      <dsp:nvSpPr>
        <dsp:cNvPr id="36" name="圆角矩形 35"/>
        <dsp:cNvSpPr/>
      </dsp:nvSpPr>
      <dsp:spPr bwMode="white">
        <a:xfrm>
          <a:off x="6261515"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（九）数据安全有序流动自由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6261515" y="0"/>
        <a:ext cx="759893" cy="4525963"/>
      </dsp:txXfrm>
    </dsp:sp>
    <dsp:sp modelId="{51BBA0AB-6941-49B4-B9C0-55CB127736E6}">
      <dsp:nvSpPr>
        <dsp:cNvPr id="38" name="椭圆 37"/>
        <dsp:cNvSpPr/>
      </dsp:nvSpPr>
      <dsp:spPr bwMode="white">
        <a:xfrm>
          <a:off x="6284312"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6284312" y="271558"/>
        <a:ext cx="714299" cy="1507146"/>
      </dsp:txXfrm>
    </dsp:sp>
    <dsp:sp modelId="{1F8D08FB-2701-40EC-9D10-9D8C58F5D485}">
      <dsp:nvSpPr>
        <dsp:cNvPr id="40" name="圆角矩形 39"/>
        <dsp:cNvSpPr/>
      </dsp:nvSpPr>
      <dsp:spPr bwMode="white">
        <a:xfrm>
          <a:off x="7044205"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（十）风险防控</a:t>
          </a:r>
          <a:endParaRPr lang="zh-CN" altLang="en-US" b="1" dirty="0">
            <a:solidFill>
              <a:srgbClr val="FF0000"/>
            </a:solidFill>
            <a:latin typeface="黑体" panose="02010609060101010101" pitchFamily="49" charset="-122"/>
            <a:ea typeface="黑体" panose="02010609060101010101" pitchFamily="49" charset="-122"/>
          </a:endParaRPr>
        </a:p>
      </dsp:txBody>
      <dsp:txXfrm>
        <a:off x="7044205" y="0"/>
        <a:ext cx="759893" cy="4525963"/>
      </dsp:txXfrm>
    </dsp:sp>
    <dsp:sp modelId="{1A6ED5F5-D340-41BD-B337-17D0766F3441}">
      <dsp:nvSpPr>
        <dsp:cNvPr id="42" name="椭圆 41"/>
        <dsp:cNvSpPr/>
      </dsp:nvSpPr>
      <dsp:spPr bwMode="white">
        <a:xfrm>
          <a:off x="7067002"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7067002" y="271558"/>
        <a:ext cx="714299" cy="1507146"/>
      </dsp:txXfrm>
    </dsp:sp>
    <dsp:sp modelId="{FFC34CBD-B73E-4884-A296-D074E31744AF}">
      <dsp:nvSpPr>
        <dsp:cNvPr id="44" name="圆角矩形 43"/>
        <dsp:cNvSpPr/>
      </dsp:nvSpPr>
      <dsp:spPr bwMode="white">
        <a:xfrm>
          <a:off x="7826894"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（十一）法治保障</a:t>
          </a:r>
          <a:endParaRPr lang="zh-CN" altLang="en-US" b="1" dirty="0">
            <a:solidFill>
              <a:srgbClr val="FF0000"/>
            </a:solidFill>
            <a:latin typeface="黑体" panose="02010609060101010101" pitchFamily="49" charset="-122"/>
            <a:ea typeface="黑体" panose="02010609060101010101" pitchFamily="49" charset="-122"/>
          </a:endParaRPr>
        </a:p>
      </dsp:txBody>
      <dsp:txXfrm>
        <a:off x="7826894" y="0"/>
        <a:ext cx="759893" cy="4525963"/>
      </dsp:txXfrm>
    </dsp:sp>
    <dsp:sp modelId="{22FA65CB-F08F-4E89-B4E9-88387EA50A34}">
      <dsp:nvSpPr>
        <dsp:cNvPr id="46" name="椭圆 45"/>
        <dsp:cNvSpPr/>
      </dsp:nvSpPr>
      <dsp:spPr bwMode="white">
        <a:xfrm>
          <a:off x="7849691" y="271558"/>
          <a:ext cx="714299" cy="1507146"/>
        </a:xfrm>
        <a:prstGeom prst="ellipse">
          <a:avLst/>
        </a:prstGeom>
        <a:blipFill rotWithShape="0">
          <a:blip r:embed="rId1"/>
          <a:stretch>
            <a:fillRect/>
          </a:stretch>
        </a:blipFill>
      </dsp:spPr>
      <dsp:style>
        <a:lnRef idx="2">
          <a:schemeClr val="lt1"/>
        </a:lnRef>
        <a:fillRef idx="1">
          <a:schemeClr val="accent1">
            <a:tint val="50000"/>
          </a:schemeClr>
        </a:fillRef>
        <a:effectRef idx="0">
          <a:scrgbClr r="0" g="0" b="0"/>
        </a:effectRef>
        <a:fontRef idx="minor"/>
      </dsp:style>
      <dsp:txXfrm>
        <a:off x="7849691" y="271558"/>
        <a:ext cx="714299" cy="1507146"/>
      </dsp:txXfrm>
    </dsp:sp>
    <dsp:sp modelId="{D91EAA79-B5B1-4803-9F6C-EF4FB27B1976}">
      <dsp:nvSpPr>
        <dsp:cNvPr id="3" name="左右箭头 2"/>
        <dsp:cNvSpPr/>
      </dsp:nvSpPr>
      <dsp:spPr bwMode="white">
        <a:xfrm>
          <a:off x="343471" y="3620770"/>
          <a:ext cx="7899844" cy="678894"/>
        </a:xfrm>
        <a:prstGeom prst="leftRightArrow">
          <a:avLst/>
        </a:prstGeom>
      </dsp:spPr>
      <dsp:style>
        <a:lnRef idx="2">
          <a:schemeClr val="lt1"/>
        </a:lnRef>
        <a:fillRef idx="1">
          <a:schemeClr val="accent1">
            <a:tint val="60000"/>
          </a:schemeClr>
        </a:fillRef>
        <a:effectRef idx="0">
          <a:scrgbClr r="0" g="0" b="0"/>
        </a:effectRef>
        <a:fontRef idx="minor"/>
      </dsp:style>
      <dsp:txXfrm>
        <a:off x="343471" y="3620770"/>
        <a:ext cx="7899844" cy="678894"/>
      </dsp:txXfrm>
    </dsp:sp>
    <dsp:sp modelId="{B86EAA99-604B-4064-9D0D-94529F35127F}">
      <dsp:nvSpPr>
        <dsp:cNvPr id="5" name="圆角矩形 4" hidden="1"/>
        <dsp:cNvSpPr/>
      </dsp:nvSpPr>
      <dsp:spPr>
        <a:xfrm>
          <a:off x="376147" y="0"/>
          <a:ext cx="7599" cy="271558"/>
        </a:xfrm>
        <a:prstGeom prst="roundRect">
          <a:avLst>
            <a:gd name="adj" fmla="val 10000"/>
          </a:avLst>
        </a:prstGeom>
      </dsp:spPr>
      <dsp:txXfrm>
        <a:off x="376147" y="0"/>
        <a:ext cx="7599" cy="271558"/>
      </dsp:txXfrm>
    </dsp:sp>
    <dsp:sp modelId="{2EF244C2-D258-4712-8B70-A3F61F6AE196}">
      <dsp:nvSpPr>
        <dsp:cNvPr id="7" name="矩形 6" hidden="1"/>
        <dsp:cNvSpPr/>
      </dsp:nvSpPr>
      <dsp:spPr>
        <a:xfrm>
          <a:off x="759893" y="2262982"/>
          <a:ext cx="22797" cy="0"/>
        </a:xfrm>
        <a:prstGeom prst="rect">
          <a:avLst/>
        </a:prstGeom>
      </dsp:spPr>
      <dsp:txXfrm>
        <a:off x="759893" y="2262982"/>
        <a:ext cx="22797" cy="0"/>
      </dsp:txXfrm>
    </dsp:sp>
    <dsp:sp modelId="{A2785C9A-6E60-43B7-88B4-31943E6FF49D}">
      <dsp:nvSpPr>
        <dsp:cNvPr id="9" name="圆角矩形 8" hidden="1"/>
        <dsp:cNvSpPr/>
      </dsp:nvSpPr>
      <dsp:spPr>
        <a:xfrm>
          <a:off x="1158836" y="0"/>
          <a:ext cx="7599" cy="271558"/>
        </a:xfrm>
        <a:prstGeom prst="roundRect">
          <a:avLst>
            <a:gd name="adj" fmla="val 10000"/>
          </a:avLst>
        </a:prstGeom>
      </dsp:spPr>
      <dsp:txXfrm>
        <a:off x="1158836" y="0"/>
        <a:ext cx="7599" cy="271558"/>
      </dsp:txXfrm>
    </dsp:sp>
    <dsp:sp modelId="{6BE36A49-CDA8-41E0-B06C-6B448B952890}">
      <dsp:nvSpPr>
        <dsp:cNvPr id="11" name="矩形 10" hidden="1"/>
        <dsp:cNvSpPr/>
      </dsp:nvSpPr>
      <dsp:spPr>
        <a:xfrm>
          <a:off x="1542582" y="2262982"/>
          <a:ext cx="22797" cy="0"/>
        </a:xfrm>
        <a:prstGeom prst="rect">
          <a:avLst/>
        </a:prstGeom>
      </dsp:spPr>
      <dsp:txXfrm>
        <a:off x="1542582" y="2262982"/>
        <a:ext cx="22797" cy="0"/>
      </dsp:txXfrm>
    </dsp:sp>
    <dsp:sp modelId="{5506C103-738A-4694-BC39-FB9E2A8B2216}">
      <dsp:nvSpPr>
        <dsp:cNvPr id="13" name="圆角矩形 12" hidden="1"/>
        <dsp:cNvSpPr/>
      </dsp:nvSpPr>
      <dsp:spPr>
        <a:xfrm>
          <a:off x="1941526" y="0"/>
          <a:ext cx="7599" cy="271558"/>
        </a:xfrm>
        <a:prstGeom prst="roundRect">
          <a:avLst>
            <a:gd name="adj" fmla="val 10000"/>
          </a:avLst>
        </a:prstGeom>
      </dsp:spPr>
      <dsp:txXfrm>
        <a:off x="1941526" y="0"/>
        <a:ext cx="7599" cy="271558"/>
      </dsp:txXfrm>
    </dsp:sp>
    <dsp:sp modelId="{F29F7C43-9341-4DD5-A1F2-DB6CD25FF646}">
      <dsp:nvSpPr>
        <dsp:cNvPr id="15" name="矩形 14" hidden="1"/>
        <dsp:cNvSpPr/>
      </dsp:nvSpPr>
      <dsp:spPr>
        <a:xfrm>
          <a:off x="2325272" y="2262982"/>
          <a:ext cx="22797" cy="0"/>
        </a:xfrm>
        <a:prstGeom prst="rect">
          <a:avLst/>
        </a:prstGeom>
      </dsp:spPr>
      <dsp:txXfrm>
        <a:off x="2325272" y="2262982"/>
        <a:ext cx="22797" cy="0"/>
      </dsp:txXfrm>
    </dsp:sp>
    <dsp:sp modelId="{BF19B730-5D99-4D4A-AC00-218119B87E72}">
      <dsp:nvSpPr>
        <dsp:cNvPr id="17" name="圆角矩形 16" hidden="1"/>
        <dsp:cNvSpPr/>
      </dsp:nvSpPr>
      <dsp:spPr>
        <a:xfrm>
          <a:off x="2724215" y="0"/>
          <a:ext cx="7599" cy="271558"/>
        </a:xfrm>
        <a:prstGeom prst="roundRect">
          <a:avLst>
            <a:gd name="adj" fmla="val 10000"/>
          </a:avLst>
        </a:prstGeom>
      </dsp:spPr>
      <dsp:txXfrm>
        <a:off x="2724215" y="0"/>
        <a:ext cx="7599" cy="271558"/>
      </dsp:txXfrm>
    </dsp:sp>
    <dsp:sp modelId="{DF2716E7-D550-4D62-92C0-C66162F2A8BF}">
      <dsp:nvSpPr>
        <dsp:cNvPr id="19" name="矩形 18" hidden="1"/>
        <dsp:cNvSpPr/>
      </dsp:nvSpPr>
      <dsp:spPr>
        <a:xfrm>
          <a:off x="3107961" y="2262982"/>
          <a:ext cx="22797" cy="0"/>
        </a:xfrm>
        <a:prstGeom prst="rect">
          <a:avLst/>
        </a:prstGeom>
      </dsp:spPr>
      <dsp:txXfrm>
        <a:off x="3107961" y="2262982"/>
        <a:ext cx="22797" cy="0"/>
      </dsp:txXfrm>
    </dsp:sp>
    <dsp:sp modelId="{D87108B2-4B62-4935-94BC-E57B388AEA51}">
      <dsp:nvSpPr>
        <dsp:cNvPr id="21" name="圆角矩形 20" hidden="1"/>
        <dsp:cNvSpPr/>
      </dsp:nvSpPr>
      <dsp:spPr>
        <a:xfrm>
          <a:off x="3506905" y="0"/>
          <a:ext cx="7599" cy="271558"/>
        </a:xfrm>
        <a:prstGeom prst="roundRect">
          <a:avLst>
            <a:gd name="adj" fmla="val 10000"/>
          </a:avLst>
        </a:prstGeom>
      </dsp:spPr>
      <dsp:txXfrm>
        <a:off x="3506905" y="0"/>
        <a:ext cx="7599" cy="271558"/>
      </dsp:txXfrm>
    </dsp:sp>
    <dsp:sp modelId="{05253123-A867-49F3-BA12-3ADF6921568E}">
      <dsp:nvSpPr>
        <dsp:cNvPr id="23" name="矩形 22" hidden="1"/>
        <dsp:cNvSpPr/>
      </dsp:nvSpPr>
      <dsp:spPr>
        <a:xfrm>
          <a:off x="3890650" y="2262982"/>
          <a:ext cx="22797" cy="0"/>
        </a:xfrm>
        <a:prstGeom prst="rect">
          <a:avLst/>
        </a:prstGeom>
      </dsp:spPr>
      <dsp:txXfrm>
        <a:off x="3890650" y="2262982"/>
        <a:ext cx="22797" cy="0"/>
      </dsp:txXfrm>
    </dsp:sp>
    <dsp:sp modelId="{385A0467-526A-4CEB-B95D-6378D4D78024}">
      <dsp:nvSpPr>
        <dsp:cNvPr id="25" name="圆角矩形 24" hidden="1"/>
        <dsp:cNvSpPr/>
      </dsp:nvSpPr>
      <dsp:spPr>
        <a:xfrm>
          <a:off x="4289594" y="0"/>
          <a:ext cx="7599" cy="271558"/>
        </a:xfrm>
        <a:prstGeom prst="roundRect">
          <a:avLst>
            <a:gd name="adj" fmla="val 10000"/>
          </a:avLst>
        </a:prstGeom>
      </dsp:spPr>
      <dsp:txXfrm>
        <a:off x="4289594" y="0"/>
        <a:ext cx="7599" cy="271558"/>
      </dsp:txXfrm>
    </dsp:sp>
    <dsp:sp modelId="{24E9C8AC-CDF6-4C8C-9437-76411FC4DBB0}">
      <dsp:nvSpPr>
        <dsp:cNvPr id="27" name="矩形 26" hidden="1"/>
        <dsp:cNvSpPr/>
      </dsp:nvSpPr>
      <dsp:spPr>
        <a:xfrm>
          <a:off x="4673340" y="2262982"/>
          <a:ext cx="22797" cy="0"/>
        </a:xfrm>
        <a:prstGeom prst="rect">
          <a:avLst/>
        </a:prstGeom>
      </dsp:spPr>
      <dsp:txXfrm>
        <a:off x="4673340" y="2262982"/>
        <a:ext cx="22797" cy="0"/>
      </dsp:txXfrm>
    </dsp:sp>
    <dsp:sp modelId="{C76976BB-9D76-406E-B643-4B2F04CE5829}">
      <dsp:nvSpPr>
        <dsp:cNvPr id="29" name="圆角矩形 28" hidden="1"/>
        <dsp:cNvSpPr/>
      </dsp:nvSpPr>
      <dsp:spPr>
        <a:xfrm>
          <a:off x="5072283" y="0"/>
          <a:ext cx="7599" cy="271558"/>
        </a:xfrm>
        <a:prstGeom prst="roundRect">
          <a:avLst>
            <a:gd name="adj" fmla="val 10000"/>
          </a:avLst>
        </a:prstGeom>
      </dsp:spPr>
      <dsp:txXfrm>
        <a:off x="5072283" y="0"/>
        <a:ext cx="7599" cy="271558"/>
      </dsp:txXfrm>
    </dsp:sp>
    <dsp:sp modelId="{6C5710E8-F471-4839-9D48-60C95F966AAD}">
      <dsp:nvSpPr>
        <dsp:cNvPr id="31" name="矩形 30" hidden="1"/>
        <dsp:cNvSpPr/>
      </dsp:nvSpPr>
      <dsp:spPr>
        <a:xfrm>
          <a:off x="5456029" y="2262982"/>
          <a:ext cx="22797" cy="0"/>
        </a:xfrm>
        <a:prstGeom prst="rect">
          <a:avLst/>
        </a:prstGeom>
      </dsp:spPr>
      <dsp:txXfrm>
        <a:off x="5456029" y="2262982"/>
        <a:ext cx="22797" cy="0"/>
      </dsp:txXfrm>
    </dsp:sp>
    <dsp:sp modelId="{870E8CA4-EF9A-4B70-9F1F-4AAE58F62C55}">
      <dsp:nvSpPr>
        <dsp:cNvPr id="33" name="圆角矩形 32" hidden="1"/>
        <dsp:cNvSpPr/>
      </dsp:nvSpPr>
      <dsp:spPr>
        <a:xfrm>
          <a:off x="5854973" y="0"/>
          <a:ext cx="7599" cy="271558"/>
        </a:xfrm>
        <a:prstGeom prst="roundRect">
          <a:avLst>
            <a:gd name="adj" fmla="val 10000"/>
          </a:avLst>
        </a:prstGeom>
      </dsp:spPr>
      <dsp:txXfrm>
        <a:off x="5854973" y="0"/>
        <a:ext cx="7599" cy="271558"/>
      </dsp:txXfrm>
    </dsp:sp>
    <dsp:sp modelId="{CED05BFF-3829-4C0E-B0C5-804D4F78D069}">
      <dsp:nvSpPr>
        <dsp:cNvPr id="35" name="矩形 34" hidden="1"/>
        <dsp:cNvSpPr/>
      </dsp:nvSpPr>
      <dsp:spPr>
        <a:xfrm>
          <a:off x="6238719" y="2262982"/>
          <a:ext cx="22797" cy="0"/>
        </a:xfrm>
        <a:prstGeom prst="rect">
          <a:avLst/>
        </a:prstGeom>
      </dsp:spPr>
      <dsp:txXfrm>
        <a:off x="6238719" y="2262982"/>
        <a:ext cx="22797" cy="0"/>
      </dsp:txXfrm>
    </dsp:sp>
    <dsp:sp modelId="{956BD89D-40CE-45EA-8A80-21F0B952C878}">
      <dsp:nvSpPr>
        <dsp:cNvPr id="37" name="圆角矩形 36" hidden="1"/>
        <dsp:cNvSpPr/>
      </dsp:nvSpPr>
      <dsp:spPr>
        <a:xfrm>
          <a:off x="6637662" y="0"/>
          <a:ext cx="7599" cy="271558"/>
        </a:xfrm>
        <a:prstGeom prst="roundRect">
          <a:avLst>
            <a:gd name="adj" fmla="val 10000"/>
          </a:avLst>
        </a:prstGeom>
      </dsp:spPr>
      <dsp:txXfrm>
        <a:off x="6637662" y="0"/>
        <a:ext cx="7599" cy="271558"/>
      </dsp:txXfrm>
    </dsp:sp>
    <dsp:sp modelId="{F8950B56-1CBA-49F6-9423-54F194C88399}">
      <dsp:nvSpPr>
        <dsp:cNvPr id="39" name="矩形 38" hidden="1"/>
        <dsp:cNvSpPr/>
      </dsp:nvSpPr>
      <dsp:spPr>
        <a:xfrm>
          <a:off x="7021408" y="2262982"/>
          <a:ext cx="22797" cy="0"/>
        </a:xfrm>
        <a:prstGeom prst="rect">
          <a:avLst/>
        </a:prstGeom>
      </dsp:spPr>
      <dsp:txXfrm>
        <a:off x="7021408" y="2262982"/>
        <a:ext cx="22797" cy="0"/>
      </dsp:txXfrm>
    </dsp:sp>
    <dsp:sp modelId="{9922B0C1-8E5E-4B65-9379-E13C4D6EE615}">
      <dsp:nvSpPr>
        <dsp:cNvPr id="41" name="圆角矩形 40" hidden="1"/>
        <dsp:cNvSpPr/>
      </dsp:nvSpPr>
      <dsp:spPr>
        <a:xfrm>
          <a:off x="7420352" y="0"/>
          <a:ext cx="7599" cy="271558"/>
        </a:xfrm>
        <a:prstGeom prst="roundRect">
          <a:avLst>
            <a:gd name="adj" fmla="val 10000"/>
          </a:avLst>
        </a:prstGeom>
      </dsp:spPr>
      <dsp:txXfrm>
        <a:off x="7420352" y="0"/>
        <a:ext cx="7599" cy="271558"/>
      </dsp:txXfrm>
    </dsp:sp>
    <dsp:sp modelId="{73B22DED-953E-4500-8450-3A33F20CA4F2}">
      <dsp:nvSpPr>
        <dsp:cNvPr id="43" name="矩形 42" hidden="1"/>
        <dsp:cNvSpPr/>
      </dsp:nvSpPr>
      <dsp:spPr>
        <a:xfrm>
          <a:off x="7804098" y="2262982"/>
          <a:ext cx="22797" cy="0"/>
        </a:xfrm>
        <a:prstGeom prst="rect">
          <a:avLst/>
        </a:prstGeom>
      </dsp:spPr>
      <dsp:txXfrm>
        <a:off x="7804098" y="2262982"/>
        <a:ext cx="22797" cy="0"/>
      </dsp:txXfrm>
    </dsp:sp>
    <dsp:sp modelId="{4C14DA81-505C-4F72-BBD4-33C4FA1C64C1}">
      <dsp:nvSpPr>
        <dsp:cNvPr id="45" name="圆角矩形 44" hidden="1"/>
        <dsp:cNvSpPr/>
      </dsp:nvSpPr>
      <dsp:spPr>
        <a:xfrm>
          <a:off x="8203041" y="0"/>
          <a:ext cx="7599" cy="271558"/>
        </a:xfrm>
        <a:prstGeom prst="roundRect">
          <a:avLst>
            <a:gd name="adj" fmla="val 10000"/>
          </a:avLst>
        </a:prstGeom>
      </dsp:spPr>
      <dsp:txXfrm>
        <a:off x="8203041" y="0"/>
        <a:ext cx="7599" cy="271558"/>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144064" cy="6072230"/>
        <a:chOff x="0" y="0"/>
        <a:chExt cx="9144064" cy="6072230"/>
      </a:xfrm>
    </dsp:grpSpPr>
    <dsp:sp modelId="{0FA5A8BB-8A34-4ACF-A15E-91528DFD2240}">
      <dsp:nvSpPr>
        <dsp:cNvPr id="3" name="圆角矩形 2"/>
        <dsp:cNvSpPr/>
      </dsp:nvSpPr>
      <dsp:spPr bwMode="white">
        <a:xfrm>
          <a:off x="0" y="2417721"/>
          <a:ext cx="1758474" cy="1995129"/>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dirty="0" smtClean="0">
              <a:solidFill>
                <a:srgbClr val="FF0000"/>
              </a:solidFill>
              <a:latin typeface="黑体" panose="02010609060101010101" pitchFamily="49" charset="-122"/>
              <a:ea typeface="黑体" panose="02010609060101010101" pitchFamily="49" charset="-122"/>
            </a:rPr>
            <a:t>——</a:t>
          </a:r>
          <a:r>
            <a:rPr lang="zh-CN" altLang="en-US" sz="1600" b="1" dirty="0" smtClean="0">
              <a:solidFill>
                <a:srgbClr val="FF0000"/>
              </a:solidFill>
              <a:latin typeface="黑体" panose="02010609060101010101" pitchFamily="49" charset="-122"/>
              <a:ea typeface="黑体" panose="02010609060101010101" pitchFamily="49" charset="-122"/>
            </a:rPr>
            <a:t>全岛封</a:t>
          </a:r>
          <a:endParaRPr lang="en-US" altLang="zh-CN" sz="1600" b="1" dirty="0" smtClean="0">
            <a:solidFill>
              <a:srgbClr val="FF0000"/>
            </a:solidFill>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1600" b="1" dirty="0" smtClean="0">
              <a:solidFill>
                <a:srgbClr val="FF0000"/>
              </a:solidFill>
              <a:latin typeface="黑体" panose="02010609060101010101" pitchFamily="49" charset="-122"/>
              <a:ea typeface="黑体" panose="02010609060101010101" pitchFamily="49" charset="-122"/>
            </a:rPr>
            <a:t>关运作后</a:t>
          </a:r>
          <a:endParaRPr lang="en-US" altLang="zh-CN" sz="1600" b="1" dirty="0" smtClean="0">
            <a:solidFill>
              <a:srgbClr val="FF0000"/>
            </a:solidFill>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1600" b="1" dirty="0" smtClean="0">
              <a:solidFill>
                <a:srgbClr val="FF0000"/>
              </a:solidFill>
              <a:latin typeface="黑体" panose="02010609060101010101" pitchFamily="49" charset="-122"/>
              <a:ea typeface="黑体" panose="02010609060101010101" pitchFamily="49" charset="-122"/>
            </a:rPr>
            <a:t>（两线四个流向）</a:t>
          </a:r>
          <a:endParaRPr lang="zh-CN" altLang="en-US" sz="1600" b="1" dirty="0">
            <a:solidFill>
              <a:srgbClr val="FF0000"/>
            </a:solidFill>
            <a:latin typeface="黑体" panose="02010609060101010101" pitchFamily="49" charset="-122"/>
            <a:ea typeface="黑体" panose="02010609060101010101" pitchFamily="49" charset="-122"/>
          </a:endParaRPr>
        </a:p>
      </dsp:txBody>
      <dsp:txXfrm>
        <a:off x="0" y="2417721"/>
        <a:ext cx="1758474" cy="1995129"/>
      </dsp:txXfrm>
    </dsp:sp>
    <dsp:sp modelId="{8F681F41-EF9F-4430-A61A-7DC85DE00261}">
      <dsp:nvSpPr>
        <dsp:cNvPr id="4" name="任意多边形 3"/>
        <dsp:cNvSpPr/>
      </dsp:nvSpPr>
      <dsp:spPr bwMode="white">
        <a:xfrm>
          <a:off x="1441459" y="2833498"/>
          <a:ext cx="1337420" cy="26063"/>
        </a:xfrm>
        <a:custGeom>
          <a:avLst/>
          <a:gdLst/>
          <a:ahLst/>
          <a:cxnLst/>
          <a:pathLst>
            <a:path w="2106" h="41">
              <a:moveTo>
                <a:pt x="499" y="916"/>
              </a:moveTo>
              <a:lnTo>
                <a:pt x="1607" y="-875"/>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41459" y="2833498"/>
        <a:ext cx="1337420" cy="26063"/>
      </dsp:txXfrm>
    </dsp:sp>
    <dsp:sp modelId="{A06F8473-E2AA-40D4-B47A-A554938BFF9B}">
      <dsp:nvSpPr>
        <dsp:cNvPr id="5" name="圆角矩形 4"/>
        <dsp:cNvSpPr/>
      </dsp:nvSpPr>
      <dsp:spPr bwMode="white">
        <a:xfrm>
          <a:off x="2461863" y="1838155"/>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一线（进出境）</a:t>
          </a:r>
          <a:endParaRPr lang="en-US" altLang="zh-CN" sz="1600" b="1" dirty="0" smtClean="0">
            <a:solidFill>
              <a:schemeClr val="tx1"/>
            </a:solidFill>
            <a:latin typeface="楷体" panose="02010609060101010101" pitchFamily="49" charset="-122"/>
            <a:ea typeface="楷体" panose="02010609060101010101" pitchFamily="49" charset="-122"/>
          </a:endParaRPr>
        </a:p>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安全管理</a:t>
          </a:r>
          <a:endParaRPr lang="zh-CN" altLang="en-US" sz="1600" b="1" dirty="0">
            <a:solidFill>
              <a:schemeClr val="tx1"/>
            </a:solidFill>
            <a:latin typeface="楷体" panose="02010609060101010101" pitchFamily="49" charset="-122"/>
            <a:ea typeface="楷体" panose="02010609060101010101" pitchFamily="49" charset="-122"/>
          </a:endParaRPr>
        </a:p>
      </dsp:txBody>
      <dsp:txXfrm>
        <a:off x="2461863" y="1838155"/>
        <a:ext cx="1758474" cy="879237"/>
      </dsp:txXfrm>
    </dsp:sp>
    <dsp:sp modelId="{07C63BD8-3F1A-4834-AE3E-9DE1FAE4CB5E}">
      <dsp:nvSpPr>
        <dsp:cNvPr id="6" name="任意多边形 5"/>
        <dsp:cNvSpPr/>
      </dsp:nvSpPr>
      <dsp:spPr bwMode="white">
        <a:xfrm>
          <a:off x="4054867" y="1885571"/>
          <a:ext cx="1034330" cy="26063"/>
        </a:xfrm>
        <a:custGeom>
          <a:avLst/>
          <a:gdLst/>
          <a:ahLst/>
          <a:cxnLst/>
          <a:pathLst>
            <a:path w="1629" h="41">
              <a:moveTo>
                <a:pt x="261" y="618"/>
              </a:moveTo>
              <a:lnTo>
                <a:pt x="1368" y="-577"/>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054867" y="1885571"/>
        <a:ext cx="1034330" cy="26063"/>
      </dsp:txXfrm>
    </dsp:sp>
    <dsp:sp modelId="{28760D73-30FC-4B94-8377-A3ACB9725C77}">
      <dsp:nvSpPr>
        <dsp:cNvPr id="7" name="圆角矩形 6"/>
        <dsp:cNvSpPr/>
      </dsp:nvSpPr>
      <dsp:spPr bwMode="white">
        <a:xfrm>
          <a:off x="4923727" y="1079813"/>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dirty="0" smtClean="0">
              <a:solidFill>
                <a:srgbClr val="FF0000"/>
              </a:solidFill>
              <a:latin typeface="楷体" panose="02010609060101010101" pitchFamily="49" charset="-122"/>
              <a:ea typeface="楷体" panose="02010609060101010101" pitchFamily="49" charset="-122"/>
            </a:rPr>
            <a:t>1.</a:t>
          </a:r>
          <a:r>
            <a:rPr lang="zh-CN" altLang="en-US" sz="1600" b="1" dirty="0" smtClean="0">
              <a:solidFill>
                <a:srgbClr val="FF0000"/>
              </a:solidFill>
              <a:latin typeface="楷体" panose="02010609060101010101" pitchFamily="49" charset="-122"/>
              <a:ea typeface="楷体" panose="02010609060101010101" pitchFamily="49" charset="-122"/>
            </a:rPr>
            <a:t>进境</a:t>
          </a:r>
          <a:endParaRPr lang="zh-CN" altLang="en-US" sz="1600" b="1" dirty="0">
            <a:solidFill>
              <a:srgbClr val="FF0000"/>
            </a:solidFill>
            <a:latin typeface="楷体" panose="02010609060101010101" pitchFamily="49" charset="-122"/>
            <a:ea typeface="楷体" panose="02010609060101010101" pitchFamily="49" charset="-122"/>
          </a:endParaRPr>
        </a:p>
      </dsp:txBody>
      <dsp:txXfrm>
        <a:off x="4923727" y="1079813"/>
        <a:ext cx="1758474" cy="879237"/>
      </dsp:txXfrm>
    </dsp:sp>
    <dsp:sp modelId="{10850100-5CC6-4CD9-800A-7CA9F44510A3}">
      <dsp:nvSpPr>
        <dsp:cNvPr id="8" name="任意多边形 7"/>
        <dsp:cNvSpPr/>
      </dsp:nvSpPr>
      <dsp:spPr bwMode="white">
        <a:xfrm>
          <a:off x="6600782" y="1253619"/>
          <a:ext cx="866227" cy="26063"/>
        </a:xfrm>
        <a:custGeom>
          <a:avLst/>
          <a:gdLst/>
          <a:ahLst/>
          <a:cxnLst/>
          <a:pathLst>
            <a:path w="1364" h="41">
              <a:moveTo>
                <a:pt x="128" y="419"/>
              </a:moveTo>
              <a:lnTo>
                <a:pt x="1236" y="-37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600782" y="1253619"/>
        <a:ext cx="866227" cy="26063"/>
      </dsp:txXfrm>
    </dsp:sp>
    <dsp:sp modelId="{3C424301-4D16-4291-8A79-A32BABB2BB6A}">
      <dsp:nvSpPr>
        <dsp:cNvPr id="9" name="圆角矩形 8"/>
        <dsp:cNvSpPr/>
      </dsp:nvSpPr>
      <dsp:spPr bwMode="white">
        <a:xfrm>
          <a:off x="7385590" y="574252"/>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征税商品目录（零关税负面清单）</a:t>
          </a:r>
          <a:endParaRPr lang="en-US" altLang="zh-CN" sz="1600" b="1" dirty="0" smtClean="0">
            <a:solidFill>
              <a:schemeClr val="tx1"/>
            </a:solidFill>
            <a:latin typeface="楷体" panose="02010609060101010101" pitchFamily="49" charset="-122"/>
            <a:ea typeface="楷体" panose="02010609060101010101" pitchFamily="49" charset="-122"/>
          </a:endParaRPr>
        </a:p>
      </dsp:txBody>
      <dsp:txXfrm>
        <a:off x="7385590" y="574252"/>
        <a:ext cx="1758474" cy="879237"/>
      </dsp:txXfrm>
    </dsp:sp>
    <dsp:sp modelId="{309CB096-40A4-430B-96E4-7FB61A9F4D5D}">
      <dsp:nvSpPr>
        <dsp:cNvPr id="10" name="任意多边形 9"/>
        <dsp:cNvSpPr/>
      </dsp:nvSpPr>
      <dsp:spPr bwMode="white">
        <a:xfrm>
          <a:off x="6592388" y="1768711"/>
          <a:ext cx="855934" cy="26063"/>
        </a:xfrm>
        <a:custGeom>
          <a:avLst/>
          <a:gdLst/>
          <a:ahLst/>
          <a:cxnLst/>
          <a:pathLst>
            <a:path w="1348" h="41">
              <a:moveTo>
                <a:pt x="141" y="-393"/>
              </a:moveTo>
              <a:lnTo>
                <a:pt x="1206" y="434"/>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592388" y="1768711"/>
        <a:ext cx="855934" cy="26063"/>
      </dsp:txXfrm>
    </dsp:sp>
    <dsp:sp modelId="{B8F7D2B2-A369-4A66-BC4D-797B91E5AF69}">
      <dsp:nvSpPr>
        <dsp:cNvPr id="11" name="圆角矩形 10"/>
        <dsp:cNvSpPr/>
      </dsp:nvSpPr>
      <dsp:spPr bwMode="white">
        <a:xfrm>
          <a:off x="7358510" y="1604436"/>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公共卫生、生物、食品、产品质量安全管理</a:t>
          </a:r>
        </a:p>
      </dsp:txBody>
      <dsp:txXfrm>
        <a:off x="7358510" y="1604436"/>
        <a:ext cx="1758474" cy="879237"/>
      </dsp:txXfrm>
    </dsp:sp>
    <dsp:sp modelId="{F91B70CD-A339-46EB-AF7C-5D044029CB5A}">
      <dsp:nvSpPr>
        <dsp:cNvPr id="12" name="任意多边形 11"/>
        <dsp:cNvSpPr/>
      </dsp:nvSpPr>
      <dsp:spPr bwMode="white">
        <a:xfrm>
          <a:off x="4054867" y="2643912"/>
          <a:ext cx="1034330" cy="26063"/>
        </a:xfrm>
        <a:custGeom>
          <a:avLst/>
          <a:gdLst/>
          <a:ahLst/>
          <a:cxnLst/>
          <a:pathLst>
            <a:path w="1629" h="41">
              <a:moveTo>
                <a:pt x="261" y="-577"/>
              </a:moveTo>
              <a:lnTo>
                <a:pt x="1368" y="61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054867" y="2643912"/>
        <a:ext cx="1034330" cy="26063"/>
      </dsp:txXfrm>
    </dsp:sp>
    <dsp:sp modelId="{BD27CA9C-E9AF-4ED7-9369-5DF162258F47}">
      <dsp:nvSpPr>
        <dsp:cNvPr id="13" name="圆角矩形 12"/>
        <dsp:cNvSpPr/>
      </dsp:nvSpPr>
      <dsp:spPr bwMode="white">
        <a:xfrm>
          <a:off x="4923727" y="2596497"/>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dirty="0" smtClean="0">
              <a:solidFill>
                <a:srgbClr val="FF0000"/>
              </a:solidFill>
              <a:latin typeface="楷体" panose="02010609060101010101" pitchFamily="49" charset="-122"/>
              <a:ea typeface="楷体" panose="02010609060101010101" pitchFamily="49" charset="-122"/>
            </a:rPr>
            <a:t>2.</a:t>
          </a:r>
          <a:r>
            <a:rPr lang="zh-CN" altLang="en-US" sz="1600" b="1" dirty="0" smtClean="0">
              <a:solidFill>
                <a:srgbClr val="FF0000"/>
              </a:solidFill>
              <a:latin typeface="楷体" panose="02010609060101010101" pitchFamily="49" charset="-122"/>
              <a:ea typeface="楷体" panose="02010609060101010101" pitchFamily="49" charset="-122"/>
            </a:rPr>
            <a:t>出境</a:t>
          </a:r>
          <a:endParaRPr lang="zh-CN" altLang="en-US" sz="1600" b="1" dirty="0">
            <a:solidFill>
              <a:srgbClr val="FF0000"/>
            </a:solidFill>
            <a:latin typeface="楷体" panose="02010609060101010101" pitchFamily="49" charset="-122"/>
            <a:ea typeface="楷体" panose="02010609060101010101" pitchFamily="49" charset="-122"/>
          </a:endParaRPr>
        </a:p>
      </dsp:txBody>
      <dsp:txXfrm>
        <a:off x="4923727" y="2596497"/>
        <a:ext cx="1758474" cy="879237"/>
      </dsp:txXfrm>
    </dsp:sp>
    <dsp:sp modelId="{9BD808C3-5FAB-44E1-A4C5-425416057C3B}">
      <dsp:nvSpPr>
        <dsp:cNvPr id="14" name="任意多边形 13"/>
        <dsp:cNvSpPr/>
      </dsp:nvSpPr>
      <dsp:spPr bwMode="white">
        <a:xfrm>
          <a:off x="6682201" y="3023083"/>
          <a:ext cx="703390" cy="26063"/>
        </a:xfrm>
        <a:custGeom>
          <a:avLst/>
          <a:gdLst/>
          <a:ahLst/>
          <a:cxnLst/>
          <a:pathLst>
            <a:path w="1108" h="41">
              <a:moveTo>
                <a:pt x="0" y="21"/>
              </a:moveTo>
              <a:lnTo>
                <a:pt x="1108" y="21"/>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682201" y="3023083"/>
        <a:ext cx="703390" cy="26063"/>
      </dsp:txXfrm>
    </dsp:sp>
    <dsp:sp modelId="{AA90D219-4E4F-4D0F-B543-72488554AC70}">
      <dsp:nvSpPr>
        <dsp:cNvPr id="15" name="圆角矩形 14"/>
        <dsp:cNvSpPr/>
      </dsp:nvSpPr>
      <dsp:spPr bwMode="white">
        <a:xfrm>
          <a:off x="7385590" y="2596497"/>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商品按出口管理</a:t>
          </a:r>
        </a:p>
      </dsp:txBody>
      <dsp:txXfrm>
        <a:off x="7385590" y="2596497"/>
        <a:ext cx="1758474" cy="879237"/>
      </dsp:txXfrm>
    </dsp:sp>
    <dsp:sp modelId="{8BED50D5-0989-4904-A57C-F7EB60F21D06}">
      <dsp:nvSpPr>
        <dsp:cNvPr id="16" name="任意多边形 15"/>
        <dsp:cNvSpPr/>
      </dsp:nvSpPr>
      <dsp:spPr bwMode="white">
        <a:xfrm>
          <a:off x="1441459" y="3971011"/>
          <a:ext cx="1337420" cy="26063"/>
        </a:xfrm>
        <a:custGeom>
          <a:avLst/>
          <a:gdLst/>
          <a:ahLst/>
          <a:cxnLst/>
          <a:pathLst>
            <a:path w="2106" h="41">
              <a:moveTo>
                <a:pt x="499" y="-875"/>
              </a:moveTo>
              <a:lnTo>
                <a:pt x="1607" y="916"/>
              </a:lnTo>
            </a:path>
          </a:pathLst>
        </a:custGeom>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1441459" y="3971011"/>
        <a:ext cx="1337420" cy="26063"/>
      </dsp:txXfrm>
    </dsp:sp>
    <dsp:sp modelId="{3506964C-E06C-4726-9A8E-BA65CE4815B4}">
      <dsp:nvSpPr>
        <dsp:cNvPr id="17" name="圆角矩形 16"/>
        <dsp:cNvSpPr/>
      </dsp:nvSpPr>
      <dsp:spPr bwMode="white">
        <a:xfrm>
          <a:off x="2461863" y="4113180"/>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二线（进出岛）</a:t>
          </a:r>
          <a:endParaRPr lang="en-US" altLang="zh-CN" sz="1600" b="1" dirty="0" smtClean="0">
            <a:solidFill>
              <a:schemeClr val="tx1"/>
            </a:solidFill>
            <a:latin typeface="楷体" panose="02010609060101010101" pitchFamily="49" charset="-122"/>
            <a:ea typeface="楷体" panose="02010609060101010101" pitchFamily="49" charset="-122"/>
          </a:endParaRPr>
        </a:p>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税政监管</a:t>
          </a:r>
        </a:p>
      </dsp:txBody>
      <dsp:txXfrm>
        <a:off x="2461863" y="4113180"/>
        <a:ext cx="1758474" cy="879237"/>
      </dsp:txXfrm>
    </dsp:sp>
    <dsp:sp modelId="{679F7D7E-375C-4DC4-8560-F7FAF3284738}">
      <dsp:nvSpPr>
        <dsp:cNvPr id="18" name="任意多边形 17"/>
        <dsp:cNvSpPr/>
      </dsp:nvSpPr>
      <dsp:spPr bwMode="white">
        <a:xfrm>
          <a:off x="4138919" y="4286986"/>
          <a:ext cx="866227" cy="26063"/>
        </a:xfrm>
        <a:custGeom>
          <a:avLst/>
          <a:gdLst/>
          <a:ahLst/>
          <a:cxnLst/>
          <a:pathLst>
            <a:path w="1364" h="41">
              <a:moveTo>
                <a:pt x="128" y="419"/>
              </a:moveTo>
              <a:lnTo>
                <a:pt x="1236" y="-378"/>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138919" y="4286986"/>
        <a:ext cx="866227" cy="26063"/>
      </dsp:txXfrm>
    </dsp:sp>
    <dsp:sp modelId="{C70FAAD2-AAFA-4B83-8898-5AD93B561BC0}">
      <dsp:nvSpPr>
        <dsp:cNvPr id="19" name="圆角矩形 18"/>
        <dsp:cNvSpPr/>
      </dsp:nvSpPr>
      <dsp:spPr bwMode="white">
        <a:xfrm>
          <a:off x="4923727" y="3607619"/>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dirty="0" smtClean="0">
              <a:solidFill>
                <a:srgbClr val="FF0000"/>
              </a:solidFill>
              <a:latin typeface="楷体" panose="02010609060101010101" pitchFamily="49" charset="-122"/>
              <a:ea typeface="楷体" panose="02010609060101010101" pitchFamily="49" charset="-122"/>
            </a:rPr>
            <a:t>3.</a:t>
          </a:r>
          <a:r>
            <a:rPr lang="zh-CN" altLang="en-US" sz="1600" b="1" dirty="0" smtClean="0">
              <a:solidFill>
                <a:srgbClr val="FF0000"/>
              </a:solidFill>
              <a:latin typeface="楷体" panose="02010609060101010101" pitchFamily="49" charset="-122"/>
              <a:ea typeface="楷体" panose="02010609060101010101" pitchFamily="49" charset="-122"/>
            </a:rPr>
            <a:t>出岛</a:t>
          </a:r>
          <a:endParaRPr lang="zh-CN" altLang="en-US" sz="1600" b="1" dirty="0">
            <a:solidFill>
              <a:srgbClr val="FF0000"/>
            </a:solidFill>
            <a:latin typeface="楷体" panose="02010609060101010101" pitchFamily="49" charset="-122"/>
            <a:ea typeface="楷体" panose="02010609060101010101" pitchFamily="49" charset="-122"/>
          </a:endParaRPr>
        </a:p>
      </dsp:txBody>
      <dsp:txXfrm>
        <a:off x="4923727" y="3607619"/>
        <a:ext cx="1758474" cy="879237"/>
      </dsp:txXfrm>
    </dsp:sp>
    <dsp:sp modelId="{ED8ADC24-187F-4B7E-8629-0371B73355F7}">
      <dsp:nvSpPr>
        <dsp:cNvPr id="20" name="任意多边形 19"/>
        <dsp:cNvSpPr/>
      </dsp:nvSpPr>
      <dsp:spPr bwMode="white">
        <a:xfrm>
          <a:off x="6682201" y="4034206"/>
          <a:ext cx="703390" cy="26063"/>
        </a:xfrm>
        <a:custGeom>
          <a:avLst/>
          <a:gdLst/>
          <a:ahLst/>
          <a:cxnLst/>
          <a:pathLst>
            <a:path w="1108" h="41">
              <a:moveTo>
                <a:pt x="0" y="21"/>
              </a:moveTo>
              <a:lnTo>
                <a:pt x="1108" y="21"/>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682201" y="4034206"/>
        <a:ext cx="703390" cy="26063"/>
      </dsp:txXfrm>
    </dsp:sp>
    <dsp:sp modelId="{75B3403D-5E54-4050-8456-8396012EF2D4}">
      <dsp:nvSpPr>
        <dsp:cNvPr id="21" name="圆角矩形 20"/>
        <dsp:cNvSpPr/>
      </dsp:nvSpPr>
      <dsp:spPr bwMode="white">
        <a:xfrm>
          <a:off x="7385590" y="3607619"/>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进口管理，照章征关税和进口环节税，参加原地产规则</a:t>
          </a:r>
        </a:p>
      </dsp:txBody>
      <dsp:txXfrm>
        <a:off x="7385590" y="3607619"/>
        <a:ext cx="1758474" cy="879237"/>
      </dsp:txXfrm>
    </dsp:sp>
    <dsp:sp modelId="{499299AD-B807-40DA-9EB3-EADD871B8BF6}">
      <dsp:nvSpPr>
        <dsp:cNvPr id="22" name="任意多边形 21"/>
        <dsp:cNvSpPr/>
      </dsp:nvSpPr>
      <dsp:spPr bwMode="white">
        <a:xfrm>
          <a:off x="4138919" y="4792548"/>
          <a:ext cx="866227" cy="26063"/>
        </a:xfrm>
        <a:custGeom>
          <a:avLst/>
          <a:gdLst/>
          <a:ahLst/>
          <a:cxnLst/>
          <a:pathLst>
            <a:path w="1364" h="41">
              <a:moveTo>
                <a:pt x="128" y="-378"/>
              </a:moveTo>
              <a:lnTo>
                <a:pt x="1236" y="419"/>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4138919" y="4792548"/>
        <a:ext cx="866227" cy="26063"/>
      </dsp:txXfrm>
    </dsp:sp>
    <dsp:sp modelId="{90C33F23-7126-4C07-BD7E-D79C370425CA}">
      <dsp:nvSpPr>
        <dsp:cNvPr id="23" name="圆角矩形 22"/>
        <dsp:cNvSpPr/>
      </dsp:nvSpPr>
      <dsp:spPr bwMode="white">
        <a:xfrm>
          <a:off x="4923727" y="4618741"/>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b="1" dirty="0" smtClean="0">
              <a:solidFill>
                <a:srgbClr val="FF0000"/>
              </a:solidFill>
              <a:latin typeface="楷体" panose="02010609060101010101" pitchFamily="49" charset="-122"/>
              <a:ea typeface="楷体" panose="02010609060101010101" pitchFamily="49" charset="-122"/>
            </a:rPr>
            <a:t>4.</a:t>
          </a:r>
          <a:r>
            <a:rPr lang="zh-CN" altLang="en-US" sz="1600" b="1" dirty="0" smtClean="0">
              <a:solidFill>
                <a:srgbClr val="FF0000"/>
              </a:solidFill>
              <a:latin typeface="楷体" panose="02010609060101010101" pitchFamily="49" charset="-122"/>
              <a:ea typeface="楷体" panose="02010609060101010101" pitchFamily="49" charset="-122"/>
            </a:rPr>
            <a:t>进岛</a:t>
          </a:r>
          <a:endParaRPr lang="zh-CN" altLang="en-US" sz="1600" b="1" dirty="0">
            <a:solidFill>
              <a:srgbClr val="FF0000"/>
            </a:solidFill>
            <a:latin typeface="楷体" panose="02010609060101010101" pitchFamily="49" charset="-122"/>
            <a:ea typeface="楷体" panose="02010609060101010101" pitchFamily="49" charset="-122"/>
          </a:endParaRPr>
        </a:p>
      </dsp:txBody>
      <dsp:txXfrm>
        <a:off x="4923727" y="4618741"/>
        <a:ext cx="1758474" cy="879237"/>
      </dsp:txXfrm>
    </dsp:sp>
    <dsp:sp modelId="{3A0E8AE4-C6BB-48AC-A99F-E8787B12A756}">
      <dsp:nvSpPr>
        <dsp:cNvPr id="24" name="任意多边形 23"/>
        <dsp:cNvSpPr/>
      </dsp:nvSpPr>
      <dsp:spPr bwMode="white">
        <a:xfrm>
          <a:off x="6681456" y="5022837"/>
          <a:ext cx="680523" cy="26063"/>
        </a:xfrm>
        <a:custGeom>
          <a:avLst/>
          <a:gdLst/>
          <a:ahLst/>
          <a:cxnLst/>
          <a:pathLst>
            <a:path w="1072" h="41">
              <a:moveTo>
                <a:pt x="1" y="56"/>
              </a:moveTo>
              <a:lnTo>
                <a:pt x="1071" y="-15"/>
              </a:lnTo>
            </a:path>
          </a:pathLst>
        </a:custGeom>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6681456" y="5022837"/>
        <a:ext cx="680523" cy="26063"/>
      </dsp:txXfrm>
    </dsp:sp>
    <dsp:sp modelId="{9AC874AE-727C-4D81-BBB6-ADF419CB5C44}">
      <dsp:nvSpPr>
        <dsp:cNvPr id="25" name="圆角矩形 24"/>
        <dsp:cNvSpPr/>
      </dsp:nvSpPr>
      <dsp:spPr bwMode="white">
        <a:xfrm>
          <a:off x="7361235" y="4573760"/>
          <a:ext cx="1758474" cy="879237"/>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10160" tIns="10160" rIns="10160" bIns="101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dirty="0" smtClean="0">
              <a:solidFill>
                <a:schemeClr val="tx1"/>
              </a:solidFill>
              <a:latin typeface="楷体" panose="02010609060101010101" pitchFamily="49" charset="-122"/>
              <a:ea typeface="楷体" panose="02010609060101010101" pitchFamily="49" charset="-122"/>
            </a:rPr>
            <a:t>国内流通管理</a:t>
          </a:r>
          <a:endParaRPr lang="zh-CN" altLang="en-US" sz="1600" b="1" dirty="0">
            <a:solidFill>
              <a:schemeClr val="tx1"/>
            </a:solidFill>
            <a:latin typeface="楷体" panose="02010609060101010101" pitchFamily="49" charset="-122"/>
            <a:ea typeface="楷体" panose="02010609060101010101" pitchFamily="49" charset="-122"/>
          </a:endParaRPr>
        </a:p>
      </dsp:txBody>
      <dsp:txXfrm>
        <a:off x="7361235" y="4573760"/>
        <a:ext cx="1758474" cy="879237"/>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144064" cy="2714644"/>
        <a:chOff x="0" y="0"/>
        <a:chExt cx="9144064" cy="2714644"/>
      </a:xfrm>
    </dsp:grpSpPr>
    <dsp:sp modelId="{581C4736-2D48-4393-AFBE-10083EC0B718}">
      <dsp:nvSpPr>
        <dsp:cNvPr id="3" name="椭圆 2"/>
        <dsp:cNvSpPr/>
      </dsp:nvSpPr>
      <dsp:spPr bwMode="white">
        <a:xfrm>
          <a:off x="0"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发动机</a:t>
          </a:r>
          <a:endParaRPr lang="zh-CN" altLang="en-US" b="1" dirty="0">
            <a:solidFill>
              <a:schemeClr val="tx1"/>
            </a:solidFill>
            <a:latin typeface="黑体" panose="02010609060101010101" pitchFamily="49" charset="-122"/>
            <a:ea typeface="黑体" panose="02010609060101010101" pitchFamily="49" charset="-122"/>
          </a:endParaRPr>
        </a:p>
      </dsp:txBody>
      <dsp:txXfrm>
        <a:off x="0" y="783638"/>
        <a:ext cx="1147368" cy="1147368"/>
      </dsp:txXfrm>
    </dsp:sp>
    <dsp:sp modelId="{421038E6-8941-48D8-A4D7-F3C4D79A53D5}">
      <dsp:nvSpPr>
        <dsp:cNvPr id="4" name="加号 3"/>
        <dsp:cNvSpPr/>
      </dsp:nvSpPr>
      <dsp:spPr bwMode="white">
        <a:xfrm>
          <a:off x="1240534" y="1024585"/>
          <a:ext cx="665473" cy="665473"/>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1240534" y="1024585"/>
        <a:ext cx="665473" cy="665473"/>
      </dsp:txXfrm>
    </dsp:sp>
    <dsp:sp modelId="{4FD633F3-7B19-4D6A-8BAC-E4518A66F949}">
      <dsp:nvSpPr>
        <dsp:cNvPr id="5" name="椭圆 4"/>
        <dsp:cNvSpPr/>
      </dsp:nvSpPr>
      <dsp:spPr bwMode="white">
        <a:xfrm>
          <a:off x="1999174"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底盘</a:t>
          </a:r>
          <a:endParaRPr lang="zh-CN" altLang="en-US" b="1" dirty="0">
            <a:solidFill>
              <a:schemeClr val="tx1"/>
            </a:solidFill>
            <a:latin typeface="黑体" panose="02010609060101010101" pitchFamily="49" charset="-122"/>
            <a:ea typeface="黑体" panose="02010609060101010101" pitchFamily="49" charset="-122"/>
          </a:endParaRPr>
        </a:p>
      </dsp:txBody>
      <dsp:txXfrm>
        <a:off x="1999174" y="783638"/>
        <a:ext cx="1147368" cy="1147368"/>
      </dsp:txXfrm>
    </dsp:sp>
    <dsp:sp modelId="{9D8F9B02-504C-450A-B6A1-BA7AE5D6FED9}">
      <dsp:nvSpPr>
        <dsp:cNvPr id="6" name="加号 5"/>
        <dsp:cNvSpPr/>
      </dsp:nvSpPr>
      <dsp:spPr bwMode="white">
        <a:xfrm>
          <a:off x="3239708" y="1024585"/>
          <a:ext cx="665473" cy="665473"/>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3239708" y="1024585"/>
        <a:ext cx="665473" cy="665473"/>
      </dsp:txXfrm>
    </dsp:sp>
    <dsp:sp modelId="{DEF391CD-6E75-4466-A515-D8C4CB8A517C}">
      <dsp:nvSpPr>
        <dsp:cNvPr id="7" name="椭圆 6"/>
        <dsp:cNvSpPr/>
      </dsp:nvSpPr>
      <dsp:spPr bwMode="white">
        <a:xfrm>
          <a:off x="3998348"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车身</a:t>
          </a:r>
          <a:endParaRPr lang="zh-CN" altLang="en-US" b="1" dirty="0">
            <a:solidFill>
              <a:schemeClr val="tx1"/>
            </a:solidFill>
            <a:latin typeface="黑体" panose="02010609060101010101" pitchFamily="49" charset="-122"/>
            <a:ea typeface="黑体" panose="02010609060101010101" pitchFamily="49" charset="-122"/>
          </a:endParaRPr>
        </a:p>
      </dsp:txBody>
      <dsp:txXfrm>
        <a:off x="3998348" y="783638"/>
        <a:ext cx="1147368" cy="1147368"/>
      </dsp:txXfrm>
    </dsp:sp>
    <dsp:sp modelId="{94E795B5-02DE-47BF-9233-14CF0C3426C4}">
      <dsp:nvSpPr>
        <dsp:cNvPr id="8" name="加号 7"/>
        <dsp:cNvSpPr/>
      </dsp:nvSpPr>
      <dsp:spPr bwMode="white">
        <a:xfrm>
          <a:off x="5238882" y="1024585"/>
          <a:ext cx="665473" cy="665473"/>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0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endParaRPr lang="zh-CN" altLang="en-US"/>
        </a:p>
      </dsp:txBody>
      <dsp:txXfrm>
        <a:off x="5238882" y="1024585"/>
        <a:ext cx="665473" cy="665473"/>
      </dsp:txXfrm>
    </dsp:sp>
    <dsp:sp modelId="{626C4026-3CB1-4CFF-9F13-30345A6C5DD2}">
      <dsp:nvSpPr>
        <dsp:cNvPr id="9" name="椭圆 8"/>
        <dsp:cNvSpPr/>
      </dsp:nvSpPr>
      <dsp:spPr bwMode="white">
        <a:xfrm>
          <a:off x="5997522"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电气设备</a:t>
          </a:r>
          <a:endParaRPr lang="zh-CN" altLang="en-US" b="1" dirty="0">
            <a:solidFill>
              <a:schemeClr val="tx1"/>
            </a:solidFill>
            <a:latin typeface="黑体" panose="02010609060101010101" pitchFamily="49" charset="-122"/>
            <a:ea typeface="黑体" panose="02010609060101010101" pitchFamily="49" charset="-122"/>
          </a:endParaRPr>
        </a:p>
      </dsp:txBody>
      <dsp:txXfrm>
        <a:off x="5997522" y="783638"/>
        <a:ext cx="1147368" cy="1147368"/>
      </dsp:txXfrm>
    </dsp:sp>
    <dsp:sp modelId="{2AE2E36E-67D4-4CDB-8827-87EF525289FC}">
      <dsp:nvSpPr>
        <dsp:cNvPr id="10" name="等于号 9"/>
        <dsp:cNvSpPr/>
      </dsp:nvSpPr>
      <dsp:spPr bwMode="white">
        <a:xfrm>
          <a:off x="7238056" y="1024585"/>
          <a:ext cx="665473" cy="665473"/>
        </a:xfrm>
        <a:prstGeom prst="mathEqual">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25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endParaRPr lang="zh-CN" altLang="en-US"/>
        </a:p>
      </dsp:txBody>
      <dsp:txXfrm>
        <a:off x="7238056" y="1024585"/>
        <a:ext cx="665473" cy="665473"/>
      </dsp:txXfrm>
    </dsp:sp>
    <dsp:sp modelId="{6165CA66-6991-4F9A-93A9-52F0823A3613}">
      <dsp:nvSpPr>
        <dsp:cNvPr id="11" name="椭圆 10"/>
        <dsp:cNvSpPr/>
      </dsp:nvSpPr>
      <dsp:spPr bwMode="white">
        <a:xfrm>
          <a:off x="7996696"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汽车</a:t>
          </a:r>
          <a:endParaRPr lang="zh-CN" altLang="en-US" b="1" dirty="0">
            <a:solidFill>
              <a:schemeClr val="tx1"/>
            </a:solidFill>
            <a:latin typeface="黑体" panose="02010609060101010101" pitchFamily="49" charset="-122"/>
            <a:ea typeface="黑体" panose="02010609060101010101" pitchFamily="49" charset="-122"/>
          </a:endParaRPr>
        </a:p>
      </dsp:txBody>
      <dsp:txXfrm>
        <a:off x="7996696" y="783638"/>
        <a:ext cx="1147368" cy="11473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215502" cy="5572164"/>
        <a:chOff x="0" y="0"/>
        <a:chExt cx="9215502" cy="5572164"/>
      </a:xfrm>
    </dsp:grpSpPr>
    <dsp:sp modelId="{6718712B-B4DE-4A4C-8E61-2ABE478CC1B7}">
      <dsp:nvSpPr>
        <dsp:cNvPr id="5" name="空心弧 4"/>
        <dsp:cNvSpPr/>
      </dsp:nvSpPr>
      <dsp:spPr bwMode="white">
        <a:xfrm>
          <a:off x="2172445" y="566251"/>
          <a:ext cx="4870613" cy="4870613"/>
        </a:xfrm>
        <a:prstGeom prst="blockArc">
          <a:avLst>
            <a:gd name="adj1" fmla="val 16199999"/>
            <a:gd name="adj2" fmla="val 2052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AB30F17A-5AB1-427C-A8ED-467C07B51D94}">
      <dsp:nvSpPr>
        <dsp:cNvPr id="7" name="空心弧 6"/>
        <dsp:cNvSpPr/>
      </dsp:nvSpPr>
      <dsp:spPr bwMode="white">
        <a:xfrm>
          <a:off x="2172445" y="566251"/>
          <a:ext cx="4870613" cy="4870613"/>
        </a:xfrm>
        <a:prstGeom prst="blockArc">
          <a:avLst>
            <a:gd name="adj1" fmla="val 20520000"/>
            <a:gd name="adj2" fmla="val 324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7F6214FB-4499-40AD-8C34-28C4FB64D1B2}">
      <dsp:nvSpPr>
        <dsp:cNvPr id="9" name="空心弧 8"/>
        <dsp:cNvSpPr/>
      </dsp:nvSpPr>
      <dsp:spPr bwMode="white">
        <a:xfrm>
          <a:off x="2172445" y="566251"/>
          <a:ext cx="4870613" cy="4870613"/>
        </a:xfrm>
        <a:prstGeom prst="blockArc">
          <a:avLst>
            <a:gd name="adj1" fmla="val 3240000"/>
            <a:gd name="adj2" fmla="val 756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57D863F7-38F4-4D03-8D0C-C1689F4C888B}">
      <dsp:nvSpPr>
        <dsp:cNvPr id="11" name="空心弧 10"/>
        <dsp:cNvSpPr/>
      </dsp:nvSpPr>
      <dsp:spPr bwMode="white">
        <a:xfrm>
          <a:off x="2172445" y="566251"/>
          <a:ext cx="4870613" cy="4870613"/>
        </a:xfrm>
        <a:prstGeom prst="blockArc">
          <a:avLst>
            <a:gd name="adj1" fmla="val 7560000"/>
            <a:gd name="adj2" fmla="val 1188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936C27A5-3942-46DF-8800-5A25D8980E51}">
      <dsp:nvSpPr>
        <dsp:cNvPr id="13" name="空心弧 12"/>
        <dsp:cNvSpPr/>
      </dsp:nvSpPr>
      <dsp:spPr bwMode="white">
        <a:xfrm>
          <a:off x="2172445" y="566251"/>
          <a:ext cx="4870613" cy="4870613"/>
        </a:xfrm>
        <a:prstGeom prst="blockArc">
          <a:avLst>
            <a:gd name="adj1" fmla="val 11880000"/>
            <a:gd name="adj2" fmla="val 16199999"/>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DDB92AD0-E23E-4F46-9F24-DD715B981FD6}">
      <dsp:nvSpPr>
        <dsp:cNvPr id="3" name="椭圆 2"/>
        <dsp:cNvSpPr/>
      </dsp:nvSpPr>
      <dsp:spPr bwMode="white">
        <a:xfrm>
          <a:off x="3543369" y="1937175"/>
          <a:ext cx="2128764" cy="2128764"/>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4130" tIns="24130" rIns="2413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现海关监管模式下的零关税（全岛封关运作前）</a:t>
          </a:r>
        </a:p>
      </dsp:txBody>
      <dsp:txXfrm>
        <a:off x="3543369" y="1937175"/>
        <a:ext cx="2128764" cy="2128764"/>
      </dsp:txXfrm>
    </dsp:sp>
    <dsp:sp modelId="{8E93E5B7-905E-4B07-AB0B-07642DD93C09}">
      <dsp:nvSpPr>
        <dsp:cNvPr id="4" name="椭圆 3"/>
        <dsp:cNvSpPr/>
      </dsp:nvSpPr>
      <dsp:spPr bwMode="white">
        <a:xfrm>
          <a:off x="3862684" y="0"/>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pitchFamily="49" charset="-122"/>
              <a:ea typeface="楷体" panose="02010609060101010101" pitchFamily="49" charset="-122"/>
            </a:rPr>
            <a:t>（</a:t>
          </a:r>
          <a:r>
            <a:rPr lang="en-US" altLang="zh-CN" sz="1800" b="1" dirty="0" smtClean="0">
              <a:solidFill>
                <a:schemeClr val="tx1"/>
              </a:solidFill>
              <a:latin typeface="楷体" panose="02010609060101010101" pitchFamily="49" charset="-122"/>
              <a:ea typeface="楷体" panose="02010609060101010101" pitchFamily="49" charset="-122"/>
            </a:rPr>
            <a:t>1</a:t>
          </a:r>
          <a:r>
            <a:rPr lang="zh-CN" altLang="en-US" sz="1800" b="1" dirty="0" smtClean="0">
              <a:solidFill>
                <a:schemeClr val="tx1"/>
              </a:solidFill>
              <a:latin typeface="楷体" panose="02010609060101010101" pitchFamily="49" charset="-122"/>
              <a:ea typeface="楷体" panose="02010609060101010101" pitchFamily="49" charset="-122"/>
            </a:rPr>
            <a:t>）生产设备负面清单</a:t>
          </a:r>
          <a:endParaRPr lang="zh-CN" altLang="en-US" sz="1800" b="1" dirty="0">
            <a:solidFill>
              <a:schemeClr val="tx1"/>
            </a:solidFill>
            <a:latin typeface="楷体" panose="02010609060101010101" pitchFamily="49" charset="-122"/>
            <a:ea typeface="楷体" panose="02010609060101010101" pitchFamily="49" charset="-122"/>
          </a:endParaRPr>
        </a:p>
      </dsp:txBody>
      <dsp:txXfrm>
        <a:off x="3862684" y="0"/>
        <a:ext cx="1490135" cy="1490135"/>
      </dsp:txXfrm>
    </dsp:sp>
    <dsp:sp modelId="{18A77613-B5A0-40CE-8B65-F722334725B5}">
      <dsp:nvSpPr>
        <dsp:cNvPr id="6" name="椭圆 5"/>
        <dsp:cNvSpPr/>
      </dsp:nvSpPr>
      <dsp:spPr bwMode="white">
        <a:xfrm>
          <a:off x="6008733" y="1559196"/>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pitchFamily="49" charset="-122"/>
              <a:ea typeface="楷体" panose="02010609060101010101" pitchFamily="49" charset="-122"/>
            </a:rPr>
            <a:t>（</a:t>
          </a:r>
          <a:r>
            <a:rPr lang="en-US" altLang="zh-CN" sz="1800" b="1" dirty="0" smtClean="0">
              <a:solidFill>
                <a:schemeClr val="tx1"/>
              </a:solidFill>
              <a:latin typeface="楷体" panose="02010609060101010101" pitchFamily="49" charset="-122"/>
              <a:ea typeface="楷体" panose="02010609060101010101" pitchFamily="49" charset="-122"/>
            </a:rPr>
            <a:t>2</a:t>
          </a:r>
          <a:r>
            <a:rPr lang="zh-CN" altLang="en-US" sz="1800" b="1" dirty="0" smtClean="0">
              <a:solidFill>
                <a:schemeClr val="tx1"/>
              </a:solidFill>
              <a:latin typeface="楷体" panose="02010609060101010101" pitchFamily="49" charset="-122"/>
              <a:ea typeface="楷体" panose="02010609060101010101" pitchFamily="49" charset="-122"/>
            </a:rPr>
            <a:t>）运营用交通工具及游艇正面清单</a:t>
          </a:r>
          <a:endParaRPr lang="zh-CN" altLang="en-US" sz="1800" b="1" dirty="0">
            <a:solidFill>
              <a:schemeClr val="tx1"/>
            </a:solidFill>
            <a:latin typeface="楷体" panose="02010609060101010101" pitchFamily="49" charset="-122"/>
            <a:ea typeface="楷体" panose="02010609060101010101" pitchFamily="49" charset="-122"/>
          </a:endParaRPr>
        </a:p>
      </dsp:txBody>
      <dsp:txXfrm>
        <a:off x="6008733" y="1559196"/>
        <a:ext cx="1490135" cy="1490135"/>
      </dsp:txXfrm>
    </dsp:sp>
    <dsp:sp modelId="{03BCA92E-7482-4ABF-9250-22EB12E3F1E2}">
      <dsp:nvSpPr>
        <dsp:cNvPr id="8" name="椭圆 7"/>
        <dsp:cNvSpPr/>
      </dsp:nvSpPr>
      <dsp:spPr bwMode="white">
        <a:xfrm>
          <a:off x="5189015" y="4082029"/>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pitchFamily="49" charset="-122"/>
              <a:ea typeface="楷体" panose="02010609060101010101" pitchFamily="49" charset="-122"/>
            </a:rPr>
            <a:t>（</a:t>
          </a:r>
          <a:r>
            <a:rPr lang="en-US" altLang="zh-CN" sz="1800" b="1" dirty="0" smtClean="0">
              <a:solidFill>
                <a:schemeClr val="tx1"/>
              </a:solidFill>
              <a:latin typeface="楷体" panose="02010609060101010101" pitchFamily="49" charset="-122"/>
              <a:ea typeface="楷体" panose="02010609060101010101" pitchFamily="49" charset="-122"/>
            </a:rPr>
            <a:t>3</a:t>
          </a:r>
          <a:r>
            <a:rPr lang="zh-CN" altLang="en-US" sz="1800" b="1" dirty="0" smtClean="0">
              <a:solidFill>
                <a:schemeClr val="tx1"/>
              </a:solidFill>
              <a:latin typeface="楷体" panose="02010609060101010101" pitchFamily="49" charset="-122"/>
              <a:ea typeface="楷体" panose="02010609060101010101" pitchFamily="49" charset="-122"/>
            </a:rPr>
            <a:t>）生产用原辅料正面清单</a:t>
          </a:r>
          <a:endParaRPr lang="zh-CN" altLang="en-US" sz="1800" b="1" dirty="0">
            <a:solidFill>
              <a:schemeClr val="tx1"/>
            </a:solidFill>
            <a:latin typeface="楷体" panose="02010609060101010101" pitchFamily="49" charset="-122"/>
            <a:ea typeface="楷体" panose="02010609060101010101" pitchFamily="49" charset="-122"/>
          </a:endParaRPr>
        </a:p>
      </dsp:txBody>
      <dsp:txXfrm>
        <a:off x="5189015" y="4082029"/>
        <a:ext cx="1490135" cy="1490135"/>
      </dsp:txXfrm>
    </dsp:sp>
    <dsp:sp modelId="{6B0F96F5-0ED3-409E-9A82-5B45F92C8B93}">
      <dsp:nvSpPr>
        <dsp:cNvPr id="10" name="椭圆 9"/>
        <dsp:cNvSpPr/>
      </dsp:nvSpPr>
      <dsp:spPr bwMode="white">
        <a:xfrm>
          <a:off x="2536352" y="4082029"/>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pitchFamily="49" charset="-122"/>
              <a:ea typeface="楷体" panose="02010609060101010101" pitchFamily="49" charset="-122"/>
            </a:rPr>
            <a:t>（</a:t>
          </a:r>
          <a:r>
            <a:rPr lang="en-US" altLang="zh-CN" sz="1800" b="1" dirty="0" smtClean="0">
              <a:solidFill>
                <a:schemeClr val="tx1"/>
              </a:solidFill>
              <a:latin typeface="楷体" panose="02010609060101010101" pitchFamily="49" charset="-122"/>
              <a:ea typeface="楷体" panose="02010609060101010101" pitchFamily="49" charset="-122"/>
            </a:rPr>
            <a:t>4</a:t>
          </a:r>
          <a:r>
            <a:rPr lang="zh-CN" altLang="en-US" sz="1800" b="1" dirty="0" smtClean="0">
              <a:solidFill>
                <a:schemeClr val="tx1"/>
              </a:solidFill>
              <a:latin typeface="楷体" panose="02010609060101010101" pitchFamily="49" charset="-122"/>
              <a:ea typeface="楷体" panose="02010609060101010101" pitchFamily="49" charset="-122"/>
            </a:rPr>
            <a:t>）岛内居民消费进境商品正面清单</a:t>
          </a:r>
          <a:endParaRPr lang="zh-CN" altLang="en-US" sz="1800" b="1" dirty="0">
            <a:solidFill>
              <a:schemeClr val="tx1"/>
            </a:solidFill>
            <a:latin typeface="楷体" panose="02010609060101010101" pitchFamily="49" charset="-122"/>
            <a:ea typeface="楷体" panose="02010609060101010101" pitchFamily="49" charset="-122"/>
          </a:endParaRPr>
        </a:p>
      </dsp:txBody>
      <dsp:txXfrm>
        <a:off x="2536352" y="4082029"/>
        <a:ext cx="1490135" cy="1490135"/>
      </dsp:txXfrm>
    </dsp:sp>
    <dsp:sp modelId="{02107FB3-6F4E-43F0-9A15-1D1F274008FD}">
      <dsp:nvSpPr>
        <dsp:cNvPr id="12" name="椭圆 11"/>
        <dsp:cNvSpPr/>
      </dsp:nvSpPr>
      <dsp:spPr bwMode="white">
        <a:xfrm>
          <a:off x="1716634" y="1559196"/>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pitchFamily="49" charset="-122"/>
              <a:ea typeface="楷体" panose="02010609060101010101" pitchFamily="49" charset="-122"/>
            </a:rPr>
            <a:t>（</a:t>
          </a:r>
          <a:r>
            <a:rPr lang="en-US" altLang="zh-CN" sz="1800" b="1" dirty="0" smtClean="0">
              <a:solidFill>
                <a:schemeClr val="tx1"/>
              </a:solidFill>
              <a:latin typeface="楷体" panose="02010609060101010101" pitchFamily="49" charset="-122"/>
              <a:ea typeface="楷体" panose="02010609060101010101" pitchFamily="49" charset="-122"/>
            </a:rPr>
            <a:t>5</a:t>
          </a:r>
          <a:r>
            <a:rPr lang="zh-CN" altLang="en-US" sz="1800" b="1" dirty="0" smtClean="0">
              <a:solidFill>
                <a:schemeClr val="tx1"/>
              </a:solidFill>
              <a:latin typeface="楷体" panose="02010609060101010101" pitchFamily="49" charset="-122"/>
              <a:ea typeface="楷体" panose="02010609060101010101" pitchFamily="49" charset="-122"/>
            </a:rPr>
            <a:t>）离岛免税正面清单（更开放）</a:t>
          </a:r>
          <a:endParaRPr lang="zh-CN" altLang="en-US" sz="1800" b="1" dirty="0">
            <a:solidFill>
              <a:schemeClr val="tx1"/>
            </a:solidFill>
            <a:latin typeface="楷体" panose="02010609060101010101" pitchFamily="49" charset="-122"/>
            <a:ea typeface="楷体" panose="02010609060101010101" pitchFamily="49" charset="-122"/>
          </a:endParaRPr>
        </a:p>
      </dsp:txBody>
      <dsp:txXfrm>
        <a:off x="1716634" y="1559196"/>
        <a:ext cx="1490135" cy="14901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00858" cy="6500858"/>
        <a:chOff x="0" y="0"/>
        <a:chExt cx="6500858" cy="6500858"/>
      </a:xfrm>
    </dsp:grpSpPr>
    <dsp:sp modelId="{9F6BA4CE-40CC-4735-8AB1-C63B6AFCB3AF}">
      <dsp:nvSpPr>
        <dsp:cNvPr id="3" name="菱形 2"/>
        <dsp:cNvSpPr/>
      </dsp:nvSpPr>
      <dsp:spPr bwMode="white">
        <a:xfrm>
          <a:off x="1321603" y="0"/>
          <a:ext cx="6500858" cy="6500858"/>
        </a:xfrm>
        <a:prstGeom prst="diamond">
          <a:avLst/>
        </a:prstGeom>
      </dsp:spPr>
      <dsp:style>
        <a:lnRef idx="0">
          <a:schemeClr val="accent1"/>
        </a:lnRef>
        <a:fillRef idx="1">
          <a:schemeClr val="accent1">
            <a:tint val="40000"/>
          </a:schemeClr>
        </a:fillRef>
        <a:effectRef idx="0">
          <a:scrgbClr r="0" g="0" b="0"/>
        </a:effectRef>
        <a:fontRef idx="minor"/>
      </dsp:style>
      <dsp:txXfrm>
        <a:off x="1321603" y="0"/>
        <a:ext cx="6500858" cy="6500858"/>
      </dsp:txXfrm>
    </dsp:sp>
    <dsp:sp modelId="{A076EBE0-887C-42DB-A775-0BC8BC918B2F}">
      <dsp:nvSpPr>
        <dsp:cNvPr id="4" name="圆角矩形 3"/>
        <dsp:cNvSpPr/>
      </dsp:nvSpPr>
      <dsp:spPr bwMode="white">
        <a:xfrm>
          <a:off x="1939185" y="61758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1】</a:t>
          </a:r>
          <a:r>
            <a:rPr lang="zh-CN" altLang="en-US" sz="1600" b="1" dirty="0" smtClean="0">
              <a:solidFill>
                <a:srgbClr val="FF0000"/>
              </a:solidFill>
              <a:latin typeface="仿宋" panose="02010609060101010101" charset="-122"/>
              <a:ea typeface="仿宋" panose="02010609060101010101" charset="-122"/>
            </a:rPr>
            <a:t>生产</a:t>
          </a:r>
          <a:r>
            <a:rPr lang="zh-CN" altLang="en-US" sz="1600" b="1" dirty="0" smtClean="0">
              <a:solidFill>
                <a:srgbClr val="FF0000"/>
              </a:solidFill>
              <a:latin typeface="仿宋" panose="02010609060101010101" charset="-122"/>
              <a:ea typeface="仿宋" panose="02010609060101010101" charset="-122"/>
            </a:rPr>
            <a:t>设备</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以主题公园进口游乐设备为例，有了这条政策，落户海南的大型主题公园，从国外进口</a:t>
          </a:r>
          <a:r>
            <a:rPr lang="en-US" altLang="zh-CN" sz="1600" b="1" dirty="0" smtClean="0">
              <a:solidFill>
                <a:schemeClr val="tx1"/>
              </a:solidFill>
              <a:latin typeface="仿宋" panose="02010609060101010101" charset="-122"/>
              <a:ea typeface="仿宋" panose="02010609060101010101" charset="-122"/>
            </a:rPr>
            <a:t>1</a:t>
          </a:r>
          <a:r>
            <a:rPr lang="zh-CN" altLang="en-US" sz="1600" b="1" dirty="0" smtClean="0">
              <a:solidFill>
                <a:schemeClr val="tx1"/>
              </a:solidFill>
              <a:latin typeface="仿宋" panose="02010609060101010101" charset="-122"/>
              <a:ea typeface="仿宋" panose="02010609060101010101" charset="-122"/>
            </a:rPr>
            <a:t>亿元的游乐设备，最少可以节省</a:t>
          </a:r>
          <a:r>
            <a:rPr lang="en-US" altLang="zh-CN" sz="1600" b="1" dirty="0" smtClean="0">
              <a:solidFill>
                <a:schemeClr val="tx1"/>
              </a:solidFill>
              <a:latin typeface="仿宋" panose="02010609060101010101" charset="-122"/>
              <a:ea typeface="仿宋" panose="02010609060101010101" charset="-122"/>
            </a:rPr>
            <a:t>1300</a:t>
          </a:r>
          <a:r>
            <a:rPr lang="zh-CN" altLang="en-US" sz="1600" b="1" dirty="0" smtClean="0">
              <a:solidFill>
                <a:schemeClr val="tx1"/>
              </a:solidFill>
              <a:latin typeface="仿宋" panose="02010609060101010101" charset="-122"/>
              <a:ea typeface="仿宋" panose="02010609060101010101" charset="-122"/>
            </a:rPr>
            <a:t>万元的支出。</a:t>
          </a:r>
          <a:endParaRPr lang="zh-CN" altLang="en-US" sz="1600" b="1" dirty="0">
            <a:solidFill>
              <a:schemeClr val="tx1"/>
            </a:solidFill>
            <a:latin typeface="仿宋" panose="02010609060101010101" charset="-122"/>
            <a:ea typeface="仿宋" panose="02010609060101010101" charset="-122"/>
          </a:endParaRPr>
        </a:p>
      </dsp:txBody>
      <dsp:txXfrm>
        <a:off x="1939185" y="617582"/>
        <a:ext cx="2535335" cy="2535335"/>
      </dsp:txXfrm>
    </dsp:sp>
    <dsp:sp modelId="{65B87F4E-7054-414E-99CE-B5DFE18A1F69}">
      <dsp:nvSpPr>
        <dsp:cNvPr id="5" name="圆角矩形 4"/>
        <dsp:cNvSpPr/>
      </dsp:nvSpPr>
      <dsp:spPr bwMode="white">
        <a:xfrm>
          <a:off x="4669545" y="61758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2】</a:t>
          </a:r>
          <a:r>
            <a:rPr lang="zh-CN" altLang="en-US" sz="1600" b="1" dirty="0" smtClean="0">
              <a:solidFill>
                <a:srgbClr val="FF0000"/>
              </a:solidFill>
              <a:latin typeface="仿宋" panose="02010609060101010101" charset="-122"/>
              <a:ea typeface="仿宋" panose="02010609060101010101" charset="-122"/>
            </a:rPr>
            <a:t>生产设备</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一家生物制药研发服务外包公司调研，这个公司的负责人告诉我，他自己算过帐，他刚刚要买</a:t>
          </a:r>
          <a:r>
            <a:rPr lang="en-US" altLang="zh-CN" sz="1600" b="1" dirty="0" smtClean="0">
              <a:solidFill>
                <a:schemeClr val="tx1"/>
              </a:solidFill>
              <a:latin typeface="仿宋" panose="02010609060101010101" charset="-122"/>
              <a:ea typeface="仿宋" panose="02010609060101010101" charset="-122"/>
            </a:rPr>
            <a:t>3</a:t>
          </a:r>
          <a:r>
            <a:rPr lang="zh-CN" altLang="en-US" sz="1600" b="1" dirty="0" smtClean="0">
              <a:solidFill>
                <a:schemeClr val="tx1"/>
              </a:solidFill>
              <a:latin typeface="仿宋" panose="02010609060101010101" charset="-122"/>
              <a:ea typeface="仿宋" panose="02010609060101010101" charset="-122"/>
            </a:rPr>
            <a:t>个亿的研发设备，在零关税之前需要</a:t>
          </a:r>
          <a:r>
            <a:rPr lang="en-US" altLang="zh-CN" sz="1600" b="1" dirty="0" smtClean="0">
              <a:solidFill>
                <a:schemeClr val="tx1"/>
              </a:solidFill>
              <a:latin typeface="仿宋" panose="02010609060101010101" charset="-122"/>
              <a:ea typeface="仿宋" panose="02010609060101010101" charset="-122"/>
            </a:rPr>
            <a:t>3</a:t>
          </a:r>
          <a:r>
            <a:rPr lang="zh-CN" altLang="en-US" sz="1600" b="1" dirty="0" smtClean="0">
              <a:solidFill>
                <a:schemeClr val="tx1"/>
              </a:solidFill>
              <a:latin typeface="仿宋" panose="02010609060101010101" charset="-122"/>
              <a:ea typeface="仿宋" panose="02010609060101010101" charset="-122"/>
            </a:rPr>
            <a:t>个亿，在零关税之后只要</a:t>
          </a:r>
          <a:r>
            <a:rPr lang="en-US" altLang="zh-CN" sz="1600" b="1" dirty="0" smtClean="0">
              <a:solidFill>
                <a:schemeClr val="tx1"/>
              </a:solidFill>
              <a:latin typeface="仿宋" panose="02010609060101010101" charset="-122"/>
              <a:ea typeface="仿宋" panose="02010609060101010101" charset="-122"/>
            </a:rPr>
            <a:t>2</a:t>
          </a:r>
          <a:r>
            <a:rPr lang="zh-CN" altLang="en-US" sz="1600" b="1" dirty="0" smtClean="0">
              <a:solidFill>
                <a:schemeClr val="tx1"/>
              </a:solidFill>
              <a:latin typeface="仿宋" panose="02010609060101010101" charset="-122"/>
              <a:ea typeface="仿宋" panose="02010609060101010101" charset="-122"/>
            </a:rPr>
            <a:t>个亿，省了</a:t>
          </a:r>
          <a:r>
            <a:rPr lang="en-US" altLang="zh-CN" sz="1600" b="1" dirty="0" smtClean="0">
              <a:solidFill>
                <a:schemeClr val="tx1"/>
              </a:solidFill>
              <a:latin typeface="仿宋" panose="02010609060101010101" charset="-122"/>
              <a:ea typeface="仿宋" panose="02010609060101010101" charset="-122"/>
            </a:rPr>
            <a:t>1/3</a:t>
          </a:r>
          <a:r>
            <a:rPr lang="zh-CN" altLang="en-US" sz="1600" b="1" dirty="0" smtClean="0">
              <a:solidFill>
                <a:schemeClr val="tx1"/>
              </a:solidFill>
              <a:latin typeface="仿宋" panose="02010609060101010101" charset="-122"/>
              <a:ea typeface="仿宋" panose="02010609060101010101" charset="-122"/>
            </a:rPr>
            <a:t>的钱。</a:t>
          </a:r>
          <a:endParaRPr lang="zh-CN" altLang="en-US" sz="1600" b="1" dirty="0">
            <a:solidFill>
              <a:schemeClr val="tx1"/>
            </a:solidFill>
            <a:latin typeface="仿宋" panose="02010609060101010101" charset="-122"/>
            <a:ea typeface="仿宋" panose="02010609060101010101" charset="-122"/>
          </a:endParaRPr>
        </a:p>
      </dsp:txBody>
      <dsp:txXfrm>
        <a:off x="4669545" y="617582"/>
        <a:ext cx="2535335" cy="2535335"/>
      </dsp:txXfrm>
    </dsp:sp>
    <dsp:sp modelId="{445E95CC-9AB2-4A2D-80E3-3D3DA16DB37A}">
      <dsp:nvSpPr>
        <dsp:cNvPr id="6" name="圆角矩形 5"/>
        <dsp:cNvSpPr/>
      </dsp:nvSpPr>
      <dsp:spPr bwMode="white">
        <a:xfrm>
          <a:off x="1939185" y="334794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3】</a:t>
          </a:r>
          <a:r>
            <a:rPr lang="zh-CN" altLang="en-US" sz="1600" b="1" dirty="0" smtClean="0">
              <a:solidFill>
                <a:srgbClr val="FF0000"/>
              </a:solidFill>
              <a:latin typeface="仿宋" panose="02010609060101010101" charset="-122"/>
              <a:ea typeface="仿宋" panose="02010609060101010101" charset="-122"/>
            </a:rPr>
            <a:t>交通工具</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以游艇进口为例，在国内其他地区购买，要负担约</a:t>
          </a:r>
          <a:r>
            <a:rPr lang="en-US" altLang="zh-CN" sz="1600" b="1" dirty="0" smtClean="0">
              <a:solidFill>
                <a:schemeClr val="tx1"/>
              </a:solidFill>
              <a:latin typeface="仿宋" panose="02010609060101010101" charset="-122"/>
              <a:ea typeface="仿宋" panose="02010609060101010101" charset="-122"/>
            </a:rPr>
            <a:t>38%</a:t>
          </a:r>
          <a:r>
            <a:rPr lang="zh-CN" altLang="en-US" sz="1600" b="1" dirty="0" smtClean="0">
              <a:solidFill>
                <a:schemeClr val="tx1"/>
              </a:solidFill>
              <a:latin typeface="仿宋" panose="02010609060101010101" charset="-122"/>
              <a:ea typeface="仿宋" panose="02010609060101010101" charset="-122"/>
            </a:rPr>
            <a:t>的关税及进口环节税。在海南进口一艘</a:t>
          </a:r>
          <a:r>
            <a:rPr lang="en-US" altLang="zh-CN" sz="1600" b="1" dirty="0" smtClean="0">
              <a:solidFill>
                <a:schemeClr val="tx1"/>
              </a:solidFill>
              <a:latin typeface="仿宋" panose="02010609060101010101" charset="-122"/>
              <a:ea typeface="仿宋" panose="02010609060101010101" charset="-122"/>
            </a:rPr>
            <a:t>1000</a:t>
          </a:r>
          <a:r>
            <a:rPr lang="zh-CN" altLang="en-US" sz="1600" b="1" dirty="0" smtClean="0">
              <a:solidFill>
                <a:schemeClr val="tx1"/>
              </a:solidFill>
              <a:latin typeface="仿宋" panose="02010609060101010101" charset="-122"/>
              <a:ea typeface="仿宋" panose="02010609060101010101" charset="-122"/>
            </a:rPr>
            <a:t>万元的游艇，要比国内其他地区节省近</a:t>
          </a:r>
          <a:r>
            <a:rPr lang="en-US" altLang="zh-CN" sz="1600" b="1" dirty="0" smtClean="0">
              <a:solidFill>
                <a:schemeClr val="tx1"/>
              </a:solidFill>
              <a:latin typeface="仿宋" panose="02010609060101010101" charset="-122"/>
              <a:ea typeface="仿宋" panose="02010609060101010101" charset="-122"/>
            </a:rPr>
            <a:t>380</a:t>
          </a:r>
          <a:r>
            <a:rPr lang="zh-CN" altLang="en-US" sz="1600" b="1" dirty="0" smtClean="0">
              <a:solidFill>
                <a:schemeClr val="tx1"/>
              </a:solidFill>
              <a:latin typeface="仿宋" panose="02010609060101010101" charset="-122"/>
              <a:ea typeface="仿宋" panose="02010609060101010101" charset="-122"/>
            </a:rPr>
            <a:t>万元的税费。</a:t>
          </a:r>
        </a:p>
      </dsp:txBody>
      <dsp:txXfrm>
        <a:off x="1939185" y="3347942"/>
        <a:ext cx="2535335" cy="2535335"/>
      </dsp:txXfrm>
    </dsp:sp>
    <dsp:sp modelId="{D50F368B-BF74-45BC-8B8B-CF22925B754D}">
      <dsp:nvSpPr>
        <dsp:cNvPr id="7" name="圆角矩形 6"/>
        <dsp:cNvSpPr/>
      </dsp:nvSpPr>
      <dsp:spPr bwMode="white">
        <a:xfrm>
          <a:off x="4669545" y="334794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4】</a:t>
          </a:r>
          <a:r>
            <a:rPr lang="zh-CN" altLang="en-US" sz="1600" b="1" dirty="0" smtClean="0">
              <a:solidFill>
                <a:srgbClr val="FF0000"/>
              </a:solidFill>
              <a:latin typeface="仿宋" panose="02010609060101010101" charset="-122"/>
              <a:ea typeface="仿宋" panose="02010609060101010101" charset="-122"/>
            </a:rPr>
            <a:t>居民购买</a:t>
          </a:r>
          <a:endParaRPr lang="en-US" altLang="zh-CN" sz="1600" b="1" dirty="0" smtClean="0">
            <a:solidFill>
              <a:srgbClr val="FF0000"/>
            </a:solidFill>
            <a:latin typeface="仿宋" panose="02010609060101010101" charset="-122"/>
            <a:ea typeface="仿宋" panose="02010609060101010101" charset="-122"/>
          </a:endParaRPr>
        </a:p>
        <a:p>
          <a:pPr lvl="0" algn="ctr">
            <a:lnSpc>
              <a:spcPct val="100000"/>
            </a:lnSpc>
            <a:spcBef>
              <a:spcPct val="0"/>
            </a:spcBef>
            <a:spcAft>
              <a:spcPct val="35000"/>
            </a:spcAft>
          </a:pPr>
          <a:r>
            <a:rPr lang="zh-CN" altLang="en-US" sz="1600" b="1" dirty="0" smtClean="0">
              <a:solidFill>
                <a:srgbClr val="FF0000"/>
              </a:solidFill>
              <a:latin typeface="仿宋" panose="02010609060101010101" charset="-122"/>
              <a:ea typeface="仿宋" panose="02010609060101010101" charset="-122"/>
            </a:rPr>
            <a:t>进境免税商品</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以进口西班牙猪小排为例，目前海南市场的冻猪排骨价格大致在</a:t>
          </a:r>
          <a:r>
            <a:rPr lang="en-US" altLang="zh-CN" sz="1600" b="1" dirty="0" smtClean="0">
              <a:solidFill>
                <a:schemeClr val="tx1"/>
              </a:solidFill>
              <a:latin typeface="仿宋" panose="02010609060101010101" charset="-122"/>
              <a:ea typeface="仿宋" panose="02010609060101010101" charset="-122"/>
            </a:rPr>
            <a:t>60</a:t>
          </a:r>
          <a:r>
            <a:rPr lang="zh-CN" altLang="en-US" sz="1600" b="1" dirty="0" smtClean="0">
              <a:solidFill>
                <a:schemeClr val="tx1"/>
              </a:solidFill>
              <a:latin typeface="仿宋" panose="02010609060101010101" charset="-122"/>
              <a:ea typeface="仿宋" panose="02010609060101010101" charset="-122"/>
            </a:rPr>
            <a:t>元</a:t>
          </a:r>
          <a:r>
            <a:rPr lang="en-US" altLang="zh-CN" sz="1600" b="1" dirty="0" smtClean="0">
              <a:solidFill>
                <a:schemeClr val="tx1"/>
              </a:solidFill>
              <a:latin typeface="仿宋" panose="02010609060101010101" charset="-122"/>
              <a:ea typeface="仿宋" panose="02010609060101010101" charset="-122"/>
            </a:rPr>
            <a:t>/</a:t>
          </a:r>
          <a:r>
            <a:rPr lang="zh-CN" altLang="en-US" sz="1600" b="1" dirty="0" smtClean="0">
              <a:solidFill>
                <a:schemeClr val="tx1"/>
              </a:solidFill>
              <a:latin typeface="仿宋" panose="02010609060101010101" charset="-122"/>
              <a:ea typeface="仿宋" panose="02010609060101010101" charset="-122"/>
            </a:rPr>
            <a:t>公斤。实施该政策后，购买价格可降到</a:t>
          </a:r>
          <a:r>
            <a:rPr lang="en-US" altLang="zh-CN" sz="1600" b="1" dirty="0" smtClean="0">
              <a:solidFill>
                <a:schemeClr val="tx1"/>
              </a:solidFill>
              <a:latin typeface="仿宋" panose="02010609060101010101" charset="-122"/>
              <a:ea typeface="仿宋" panose="02010609060101010101" charset="-122"/>
            </a:rPr>
            <a:t>40</a:t>
          </a:r>
          <a:r>
            <a:rPr lang="zh-CN" altLang="en-US" sz="1600" b="1" dirty="0" smtClean="0">
              <a:solidFill>
                <a:schemeClr val="tx1"/>
              </a:solidFill>
              <a:latin typeface="仿宋" panose="02010609060101010101" charset="-122"/>
              <a:ea typeface="仿宋" panose="02010609060101010101" charset="-122"/>
            </a:rPr>
            <a:t>元</a:t>
          </a:r>
          <a:r>
            <a:rPr lang="en-US" altLang="zh-CN" sz="1600" b="1" dirty="0" smtClean="0">
              <a:solidFill>
                <a:schemeClr val="tx1"/>
              </a:solidFill>
              <a:latin typeface="仿宋" panose="02010609060101010101" charset="-122"/>
              <a:ea typeface="仿宋" panose="02010609060101010101" charset="-122"/>
            </a:rPr>
            <a:t>/</a:t>
          </a:r>
          <a:r>
            <a:rPr lang="zh-CN" altLang="en-US" sz="1600" b="1" dirty="0" smtClean="0">
              <a:solidFill>
                <a:schemeClr val="tx1"/>
              </a:solidFill>
              <a:latin typeface="仿宋" panose="02010609060101010101" charset="-122"/>
              <a:ea typeface="仿宋" panose="02010609060101010101" charset="-122"/>
            </a:rPr>
            <a:t>公斤左右。</a:t>
          </a:r>
          <a:endParaRPr lang="zh-CN" altLang="en-US" sz="1600" b="1" dirty="0" smtClean="0">
            <a:solidFill>
              <a:schemeClr val="tx1"/>
            </a:solidFill>
            <a:latin typeface="仿宋" panose="02010609060101010101" charset="-122"/>
            <a:ea typeface="仿宋" panose="02010609060101010101" charset="-122"/>
          </a:endParaRPr>
        </a:p>
        <a:p>
          <a:pPr lvl="0" algn="ctr">
            <a:lnSpc>
              <a:spcPct val="100000"/>
            </a:lnSpc>
            <a:spcBef>
              <a:spcPct val="0"/>
            </a:spcBef>
            <a:spcAft>
              <a:spcPct val="35000"/>
            </a:spcAft>
          </a:pPr>
          <a:endParaRPr lang="zh-CN" altLang="en-US" sz="1400" b="1" dirty="0">
            <a:solidFill>
              <a:schemeClr val="tx1"/>
            </a:solidFill>
            <a:latin typeface="仿宋" panose="02010609060101010101" charset="-122"/>
            <a:ea typeface="仿宋" panose="02010609060101010101" charset="-122"/>
          </a:endParaRPr>
        </a:p>
      </dsp:txBody>
      <dsp:txXfrm>
        <a:off x="4669545" y="3347942"/>
        <a:ext cx="2535335" cy="2535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86787" cy="4525963"/>
        <a:chOff x="0" y="0"/>
        <a:chExt cx="8586787" cy="4525963"/>
      </a:xfrm>
    </dsp:grpSpPr>
    <dsp:sp modelId="{A2439003-98B8-45FA-85C3-05CBB3551A30}">
      <dsp:nvSpPr>
        <dsp:cNvPr id="3" name="右箭头 2"/>
        <dsp:cNvSpPr/>
      </dsp:nvSpPr>
      <dsp:spPr bwMode="white">
        <a:xfrm>
          <a:off x="553986" y="1294474"/>
          <a:ext cx="2215945" cy="1937015"/>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8255" rIns="16510" bIns="8255" anchor="ctr"/>
        <a:lstStyle>
          <a:lvl1pPr algn="ctr">
            <a:defRPr sz="13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solidFill>
                <a:schemeClr val="tx1"/>
              </a:solidFill>
              <a:latin typeface="楷体" panose="02010609060101010101" charset="-122"/>
              <a:ea typeface="楷体" panose="02010609060101010101" charset="-122"/>
            </a:rPr>
            <a:t>初步建立以贸易自由便利和投资自由便利为重点的自由贸易港政策制度体系。</a:t>
          </a:r>
          <a:endParaRPr lang="zh-CN" altLang="en-US" dirty="0">
            <a:solidFill>
              <a:schemeClr val="dk1"/>
            </a:solidFill>
          </a:endParaRPr>
        </a:p>
      </dsp:txBody>
      <dsp:txXfrm>
        <a:off x="553986" y="1294474"/>
        <a:ext cx="2215945" cy="1937015"/>
      </dsp:txXfrm>
    </dsp:sp>
    <dsp:sp modelId="{ECD4AEDA-1705-42CA-9C95-9A174AF30B61}">
      <dsp:nvSpPr>
        <dsp:cNvPr id="4" name="椭圆 3"/>
        <dsp:cNvSpPr/>
      </dsp:nvSpPr>
      <dsp:spPr bwMode="white">
        <a:xfrm>
          <a:off x="0" y="1708995"/>
          <a:ext cx="1107973" cy="1107973"/>
        </a:xfrm>
        <a:prstGeom prst="ellipse">
          <a:avLst/>
        </a:prstGeom>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2025</a:t>
          </a:r>
          <a:endParaRPr lang="zh-CN" altLang="en-US" b="1" dirty="0">
            <a:solidFill>
              <a:srgbClr val="FF0000"/>
            </a:solidFill>
            <a:latin typeface="黑体" panose="02010609060101010101" pitchFamily="49" charset="-122"/>
            <a:ea typeface="黑体" panose="02010609060101010101" pitchFamily="49" charset="-122"/>
          </a:endParaRPr>
        </a:p>
      </dsp:txBody>
      <dsp:txXfrm>
        <a:off x="0" y="1708995"/>
        <a:ext cx="1107973" cy="1107973"/>
      </dsp:txXfrm>
    </dsp:sp>
    <dsp:sp modelId="{4D94BA56-2EBA-4918-BFF9-BB8CB3ACFAB6}">
      <dsp:nvSpPr>
        <dsp:cNvPr id="5" name="右箭头 4"/>
        <dsp:cNvSpPr/>
      </dsp:nvSpPr>
      <dsp:spPr bwMode="white">
        <a:xfrm>
          <a:off x="3462414" y="1294474"/>
          <a:ext cx="2215945" cy="1937015"/>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8255" rIns="16510" bIns="8255" anchor="ctr"/>
        <a:lstStyle>
          <a:lvl1pPr algn="ctr">
            <a:defRPr sz="13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solidFill>
                <a:schemeClr val="tx1"/>
              </a:solidFill>
              <a:latin typeface="楷体" panose="02010609060101010101" charset="-122"/>
              <a:ea typeface="楷体" panose="02010609060101010101" charset="-122"/>
            </a:rPr>
            <a:t>成为我国开放型经济新高地。</a:t>
          </a:r>
          <a:endParaRPr lang="zh-CN" altLang="en-US" dirty="0">
            <a:solidFill>
              <a:schemeClr val="dk1"/>
            </a:solidFill>
          </a:endParaRPr>
        </a:p>
      </dsp:txBody>
      <dsp:txXfrm>
        <a:off x="3462414" y="1294474"/>
        <a:ext cx="2215945" cy="1937015"/>
      </dsp:txXfrm>
    </dsp:sp>
    <dsp:sp modelId="{7F1F43A4-6E78-4176-9A46-5A082753E4D2}">
      <dsp:nvSpPr>
        <dsp:cNvPr id="6" name="椭圆 5"/>
        <dsp:cNvSpPr/>
      </dsp:nvSpPr>
      <dsp:spPr bwMode="white">
        <a:xfrm>
          <a:off x="2908428" y="1708995"/>
          <a:ext cx="1107973" cy="1107973"/>
        </a:xfrm>
        <a:prstGeom prst="ellipse">
          <a:avLst/>
        </a:prstGeom>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2035</a:t>
          </a:r>
          <a:endParaRPr lang="zh-CN" altLang="en-US" b="1" dirty="0" smtClean="0">
            <a:solidFill>
              <a:srgbClr val="FF0000"/>
            </a:solidFill>
            <a:latin typeface="黑体" panose="02010609060101010101" pitchFamily="49" charset="-122"/>
            <a:ea typeface="黑体" panose="02010609060101010101" pitchFamily="49" charset="-122"/>
          </a:endParaRPr>
        </a:p>
      </dsp:txBody>
      <dsp:txXfrm>
        <a:off x="2908428" y="1708995"/>
        <a:ext cx="1107973" cy="1107973"/>
      </dsp:txXfrm>
    </dsp:sp>
    <dsp:sp modelId="{F228D382-7F22-4F62-8C80-36F866D02C67}">
      <dsp:nvSpPr>
        <dsp:cNvPr id="7" name="右箭头 6"/>
        <dsp:cNvSpPr/>
      </dsp:nvSpPr>
      <dsp:spPr bwMode="white">
        <a:xfrm>
          <a:off x="6370842" y="1294474"/>
          <a:ext cx="2215945" cy="1937015"/>
        </a:xfrm>
        <a:prstGeom prst="rightArrow">
          <a:avLst>
            <a:gd name="adj1" fmla="val 70000"/>
            <a:gd name="adj2" fmla="val 50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lIns="33020" tIns="8255" rIns="16510" bIns="8255" anchor="ctr"/>
        <a:lstStyle>
          <a:lvl1pPr algn="ctr">
            <a:defRPr sz="1300"/>
          </a:lvl1pPr>
          <a:lvl2pPr marL="114300" indent="-114300" algn="ctr">
            <a:defRPr sz="1300"/>
          </a:lvl2pPr>
          <a:lvl3pPr marL="228600" indent="-114300" algn="ctr">
            <a:defRPr sz="1300"/>
          </a:lvl3pPr>
          <a:lvl4pPr marL="342900" indent="-114300" algn="ctr">
            <a:defRPr sz="1300"/>
          </a:lvl4pPr>
          <a:lvl5pPr marL="457200" indent="-114300" algn="ctr">
            <a:defRPr sz="1300"/>
          </a:lvl5pPr>
          <a:lvl6pPr marL="571500" indent="-114300" algn="ctr">
            <a:defRPr sz="1300"/>
          </a:lvl6pPr>
          <a:lvl7pPr marL="685800" indent="-114300" algn="ctr">
            <a:defRPr sz="1300"/>
          </a:lvl7pPr>
          <a:lvl8pPr marL="800100" indent="-114300" algn="ctr">
            <a:defRPr sz="1300"/>
          </a:lvl8pPr>
          <a:lvl9pPr marL="914400" indent="-114300" algn="ctr">
            <a:defRPr sz="1300"/>
          </a:lvl9pPr>
        </a:lstStyle>
        <a:p>
          <a:pPr lvl="0">
            <a:lnSpc>
              <a:spcPct val="100000"/>
            </a:lnSpc>
            <a:spcBef>
              <a:spcPct val="0"/>
            </a:spcBef>
            <a:spcAft>
              <a:spcPct val="35000"/>
            </a:spcAft>
          </a:pPr>
          <a:r>
            <a:rPr lang="zh-CN" altLang="en-US" b="1" dirty="0" smtClean="0">
              <a:solidFill>
                <a:schemeClr val="tx1"/>
              </a:solidFill>
              <a:latin typeface="楷体" panose="02010609060101010101" charset="-122"/>
              <a:ea typeface="楷体" panose="02010609060101010101" charset="-122"/>
            </a:rPr>
            <a:t>全面建成具有较强国际影响力的高水平自由贸易港。</a:t>
          </a:r>
          <a:endParaRPr lang="zh-CN" altLang="en-US" dirty="0">
            <a:solidFill>
              <a:schemeClr val="dk1"/>
            </a:solidFill>
          </a:endParaRPr>
        </a:p>
      </dsp:txBody>
      <dsp:txXfrm>
        <a:off x="6370842" y="1294474"/>
        <a:ext cx="2215945" cy="1937015"/>
      </dsp:txXfrm>
    </dsp:sp>
    <dsp:sp modelId="{DB855DF3-E5A4-4728-8515-015875D783E1}">
      <dsp:nvSpPr>
        <dsp:cNvPr id="8" name="椭圆 7"/>
        <dsp:cNvSpPr/>
      </dsp:nvSpPr>
      <dsp:spPr bwMode="white">
        <a:xfrm>
          <a:off x="5816856" y="1708995"/>
          <a:ext cx="1107973" cy="1107973"/>
        </a:xfrm>
        <a:prstGeom prst="ellipse">
          <a:avLst/>
        </a:prstGeom>
      </dsp:spPr>
      <dsp:style>
        <a:lnRef idx="2">
          <a:schemeClr val="lt1"/>
        </a:lnRef>
        <a:fillRef idx="1">
          <a:schemeClr val="accent1"/>
        </a:fillRef>
        <a:effectRef idx="0">
          <a:scrgbClr r="0" g="0" b="0"/>
        </a:effectRef>
        <a:fontRef idx="minor">
          <a:schemeClr val="lt1"/>
        </a:fontRef>
      </dsp:style>
      <dsp:txBody>
        <a:bodyPr lIns="12065" tIns="12065" rIns="12065" bIns="12065"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本世纪中叶</a:t>
          </a:r>
        </a:p>
      </dsp:txBody>
      <dsp:txXfrm>
        <a:off x="5816856" y="1708995"/>
        <a:ext cx="1107973" cy="1107973"/>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586787" cy="4525963"/>
        <a:chOff x="0" y="0"/>
        <a:chExt cx="8586787" cy="4525963"/>
      </a:xfrm>
    </dsp:grpSpPr>
    <dsp:sp modelId="{F1981529-63C2-44C0-B35F-32CD0BFD14C0}">
      <dsp:nvSpPr>
        <dsp:cNvPr id="4" name="圆角矩形 3"/>
        <dsp:cNvSpPr/>
      </dsp:nvSpPr>
      <dsp:spPr bwMode="white">
        <a:xfrm>
          <a:off x="0"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（一）零关税（货物贸易自由）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0" y="0"/>
        <a:ext cx="759893" cy="4525963"/>
      </dsp:txXfrm>
    </dsp:sp>
    <dsp:sp modelId="{55C221FC-8D1F-4B6E-B12C-DEE6810AE548}">
      <dsp:nvSpPr>
        <dsp:cNvPr id="6" name="椭圆 5"/>
        <dsp:cNvSpPr/>
      </dsp:nvSpPr>
      <dsp:spPr bwMode="white">
        <a:xfrm>
          <a:off x="22797"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22797" y="271558"/>
        <a:ext cx="714299" cy="1507146"/>
      </dsp:txXfrm>
    </dsp:sp>
    <dsp:sp modelId="{5FA16735-3A7E-4FEE-BF92-0289BF971077}">
      <dsp:nvSpPr>
        <dsp:cNvPr id="8" name="圆角矩形 7"/>
        <dsp:cNvSpPr/>
      </dsp:nvSpPr>
      <dsp:spPr bwMode="white">
        <a:xfrm>
          <a:off x="782689"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（二）低税率</a:t>
          </a:r>
          <a:endParaRPr lang="zh-CN" altLang="en-US" b="1" dirty="0">
            <a:solidFill>
              <a:srgbClr val="FF0000"/>
            </a:solidFill>
            <a:latin typeface="黑体" panose="02010609060101010101" pitchFamily="49" charset="-122"/>
            <a:ea typeface="黑体" panose="02010609060101010101" pitchFamily="49" charset="-122"/>
          </a:endParaRPr>
        </a:p>
      </dsp:txBody>
      <dsp:txXfrm>
        <a:off x="782689" y="0"/>
        <a:ext cx="759893" cy="4525963"/>
      </dsp:txXfrm>
    </dsp:sp>
    <dsp:sp modelId="{1248EB6E-CAB9-4371-BFC9-22BC91E5477B}">
      <dsp:nvSpPr>
        <dsp:cNvPr id="10" name="椭圆 9"/>
        <dsp:cNvSpPr/>
      </dsp:nvSpPr>
      <dsp:spPr bwMode="white">
        <a:xfrm>
          <a:off x="805486"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805486" y="271558"/>
        <a:ext cx="714299" cy="1507146"/>
      </dsp:txXfrm>
    </dsp:sp>
    <dsp:sp modelId="{308CD7C6-7F2F-4D09-8DC4-1D5B12209CCD}">
      <dsp:nvSpPr>
        <dsp:cNvPr id="12" name="圆角矩形 11"/>
        <dsp:cNvSpPr/>
      </dsp:nvSpPr>
      <dsp:spPr bwMode="white">
        <a:xfrm>
          <a:off x="1565379"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（三）简税制</a:t>
          </a:r>
          <a:endParaRPr lang="zh-CN" altLang="en-US" b="1" dirty="0">
            <a:solidFill>
              <a:srgbClr val="FF0000"/>
            </a:solidFill>
            <a:latin typeface="黑体" panose="02010609060101010101" pitchFamily="49" charset="-122"/>
            <a:ea typeface="黑体" panose="02010609060101010101" pitchFamily="49" charset="-122"/>
          </a:endParaRPr>
        </a:p>
      </dsp:txBody>
      <dsp:txXfrm>
        <a:off x="1565379" y="0"/>
        <a:ext cx="759893" cy="4525963"/>
      </dsp:txXfrm>
    </dsp:sp>
    <dsp:sp modelId="{6B5961E9-2C3C-4AC8-820B-645945D1D127}">
      <dsp:nvSpPr>
        <dsp:cNvPr id="14" name="椭圆 13"/>
        <dsp:cNvSpPr/>
      </dsp:nvSpPr>
      <dsp:spPr bwMode="white">
        <a:xfrm>
          <a:off x="1588176"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1588176" y="271558"/>
        <a:ext cx="714299" cy="1507146"/>
      </dsp:txXfrm>
    </dsp:sp>
    <dsp:sp modelId="{21129A5C-AB3E-4338-A2E8-B9A321D43FD7}">
      <dsp:nvSpPr>
        <dsp:cNvPr id="16" name="圆角矩形 15"/>
        <dsp:cNvSpPr/>
      </dsp:nvSpPr>
      <dsp:spPr bwMode="white">
        <a:xfrm>
          <a:off x="2348068"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（四）服务贸易自由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2348068" y="0"/>
        <a:ext cx="759893" cy="4525963"/>
      </dsp:txXfrm>
    </dsp:sp>
    <dsp:sp modelId="{4DD7AB2B-A0BD-447B-8FC8-137D119AF5F0}">
      <dsp:nvSpPr>
        <dsp:cNvPr id="18" name="椭圆 17"/>
        <dsp:cNvSpPr/>
      </dsp:nvSpPr>
      <dsp:spPr bwMode="white">
        <a:xfrm>
          <a:off x="2370865"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2370865" y="271558"/>
        <a:ext cx="714299" cy="1507146"/>
      </dsp:txXfrm>
    </dsp:sp>
    <dsp:sp modelId="{D231F75A-E931-4138-B057-87EEFE5A5A97}">
      <dsp:nvSpPr>
        <dsp:cNvPr id="20" name="圆角矩形 19"/>
        <dsp:cNvSpPr/>
      </dsp:nvSpPr>
      <dsp:spPr bwMode="white">
        <a:xfrm>
          <a:off x="3130758"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（五）投资自由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3130758" y="0"/>
        <a:ext cx="759893" cy="4525963"/>
      </dsp:txXfrm>
    </dsp:sp>
    <dsp:sp modelId="{AAE0E606-C663-4C2D-9B98-BED2083E7530}">
      <dsp:nvSpPr>
        <dsp:cNvPr id="22" name="椭圆 21"/>
        <dsp:cNvSpPr/>
      </dsp:nvSpPr>
      <dsp:spPr bwMode="white">
        <a:xfrm>
          <a:off x="3153555"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3153555" y="271558"/>
        <a:ext cx="714299" cy="1507146"/>
      </dsp:txXfrm>
    </dsp:sp>
    <dsp:sp modelId="{0B904B51-A030-4842-9ECC-46EB7902EEB2}">
      <dsp:nvSpPr>
        <dsp:cNvPr id="24" name="圆角矩形 23"/>
        <dsp:cNvSpPr/>
      </dsp:nvSpPr>
      <dsp:spPr bwMode="white">
        <a:xfrm>
          <a:off x="3913447"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（六）资金进出自由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3913447" y="0"/>
        <a:ext cx="759893" cy="4525963"/>
      </dsp:txXfrm>
    </dsp:sp>
    <dsp:sp modelId="{C61093CD-CE78-4FE7-9D8E-405643B58485}">
      <dsp:nvSpPr>
        <dsp:cNvPr id="26" name="椭圆 25"/>
        <dsp:cNvSpPr/>
      </dsp:nvSpPr>
      <dsp:spPr bwMode="white">
        <a:xfrm>
          <a:off x="3936244"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3936244" y="271558"/>
        <a:ext cx="714299" cy="1507146"/>
      </dsp:txXfrm>
    </dsp:sp>
    <dsp:sp modelId="{E8FC1ADD-117A-4E9D-A080-876223E54177}">
      <dsp:nvSpPr>
        <dsp:cNvPr id="28" name="圆角矩形 27"/>
        <dsp:cNvSpPr/>
      </dsp:nvSpPr>
      <dsp:spPr bwMode="white">
        <a:xfrm>
          <a:off x="4696137"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（七）人员出入境自由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4696137" y="0"/>
        <a:ext cx="759893" cy="4525963"/>
      </dsp:txXfrm>
    </dsp:sp>
    <dsp:sp modelId="{64200676-34A7-43FE-A298-F5A8FCED6AC1}">
      <dsp:nvSpPr>
        <dsp:cNvPr id="30" name="椭圆 29"/>
        <dsp:cNvSpPr/>
      </dsp:nvSpPr>
      <dsp:spPr bwMode="white">
        <a:xfrm>
          <a:off x="4718933"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4718933" y="271558"/>
        <a:ext cx="714299" cy="1507146"/>
      </dsp:txXfrm>
    </dsp:sp>
    <dsp:sp modelId="{1E2C5C81-74B1-4603-B798-EA539D091171}">
      <dsp:nvSpPr>
        <dsp:cNvPr id="32" name="圆角矩形 31"/>
        <dsp:cNvSpPr/>
      </dsp:nvSpPr>
      <dsp:spPr bwMode="white">
        <a:xfrm>
          <a:off x="5478826"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（八）运输往来自由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5478826" y="0"/>
        <a:ext cx="759893" cy="4525963"/>
      </dsp:txXfrm>
    </dsp:sp>
    <dsp:sp modelId="{B05566AF-F85F-43C0-B975-C284C270AF38}">
      <dsp:nvSpPr>
        <dsp:cNvPr id="34" name="椭圆 33"/>
        <dsp:cNvSpPr/>
      </dsp:nvSpPr>
      <dsp:spPr bwMode="white">
        <a:xfrm>
          <a:off x="5501623"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5501623" y="271558"/>
        <a:ext cx="714299" cy="1507146"/>
      </dsp:txXfrm>
    </dsp:sp>
    <dsp:sp modelId="{B226DA72-4E92-4AE8-A046-49811ADE7E3D}">
      <dsp:nvSpPr>
        <dsp:cNvPr id="36" name="圆角矩形 35"/>
        <dsp:cNvSpPr/>
      </dsp:nvSpPr>
      <dsp:spPr bwMode="white">
        <a:xfrm>
          <a:off x="6261515"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（九）数据安全有序流动自由</a:t>
          </a:r>
          <a:endParaRPr lang="zh-CN" altLang="en-US" b="1" dirty="0">
            <a:solidFill>
              <a:srgbClr val="FF0000"/>
            </a:solidFill>
            <a:latin typeface="黑体" panose="02010609060101010101" pitchFamily="49" charset="-122"/>
            <a:ea typeface="黑体" panose="02010609060101010101" pitchFamily="49" charset="-122"/>
          </a:endParaRPr>
        </a:p>
      </dsp:txBody>
      <dsp:txXfrm>
        <a:off x="6261515" y="0"/>
        <a:ext cx="759893" cy="4525963"/>
      </dsp:txXfrm>
    </dsp:sp>
    <dsp:sp modelId="{51BBA0AB-6941-49B4-B9C0-55CB127736E6}">
      <dsp:nvSpPr>
        <dsp:cNvPr id="38" name="椭圆 37"/>
        <dsp:cNvSpPr/>
      </dsp:nvSpPr>
      <dsp:spPr bwMode="white">
        <a:xfrm>
          <a:off x="6284312"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6284312" y="271558"/>
        <a:ext cx="714299" cy="1507146"/>
      </dsp:txXfrm>
    </dsp:sp>
    <dsp:sp modelId="{1F8D08FB-2701-40EC-9D10-9D8C58F5D485}">
      <dsp:nvSpPr>
        <dsp:cNvPr id="40" name="圆角矩形 39"/>
        <dsp:cNvSpPr/>
      </dsp:nvSpPr>
      <dsp:spPr bwMode="white">
        <a:xfrm>
          <a:off x="7044205"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（十）风险防控</a:t>
          </a:r>
          <a:endParaRPr lang="zh-CN" altLang="en-US" b="1" dirty="0">
            <a:solidFill>
              <a:srgbClr val="FF0000"/>
            </a:solidFill>
            <a:latin typeface="黑体" panose="02010609060101010101" pitchFamily="49" charset="-122"/>
            <a:ea typeface="黑体" panose="02010609060101010101" pitchFamily="49" charset="-122"/>
          </a:endParaRPr>
        </a:p>
      </dsp:txBody>
      <dsp:txXfrm>
        <a:off x="7044205" y="0"/>
        <a:ext cx="759893" cy="4525963"/>
      </dsp:txXfrm>
    </dsp:sp>
    <dsp:sp modelId="{1A6ED5F5-D340-41BD-B337-17D0766F3441}">
      <dsp:nvSpPr>
        <dsp:cNvPr id="42" name="椭圆 41"/>
        <dsp:cNvSpPr/>
      </dsp:nvSpPr>
      <dsp:spPr bwMode="white">
        <a:xfrm>
          <a:off x="7067002"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7067002" y="271558"/>
        <a:ext cx="714299" cy="1507146"/>
      </dsp:txXfrm>
    </dsp:sp>
    <dsp:sp modelId="{FFC34CBD-B73E-4884-A296-D074E31744AF}">
      <dsp:nvSpPr>
        <dsp:cNvPr id="44" name="圆角矩形 43"/>
        <dsp:cNvSpPr/>
      </dsp:nvSpPr>
      <dsp:spPr bwMode="white">
        <a:xfrm>
          <a:off x="7826894" y="0"/>
          <a:ext cx="759893" cy="4525963"/>
        </a:xfrm>
        <a:prstGeom prst="roundRect">
          <a:avLst>
            <a:gd name="adj" fmla="val 10000"/>
          </a:avLst>
        </a:prstGeom>
      </dsp:spPr>
      <dsp:style>
        <a:lnRef idx="2">
          <a:schemeClr val="lt1"/>
        </a:lnRef>
        <a:fillRef idx="1">
          <a:schemeClr val="accent1"/>
        </a:fillRef>
        <a:effectRef idx="0">
          <a:scrgbClr r="0" g="0" b="0"/>
        </a:effectRef>
        <a:fontRef idx="minor">
          <a:schemeClr val="lt1"/>
        </a:fontRef>
      </dsp:style>
      <dsp:txBody>
        <a:bodyPr lIns="99568" tIns="99568" rIns="99568" bIns="99568"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（十一）法治保障</a:t>
          </a:r>
          <a:endParaRPr lang="zh-CN" altLang="en-US" b="1" dirty="0">
            <a:solidFill>
              <a:srgbClr val="FF0000"/>
            </a:solidFill>
            <a:latin typeface="黑体" panose="02010609060101010101" pitchFamily="49" charset="-122"/>
            <a:ea typeface="黑体" panose="02010609060101010101" pitchFamily="49" charset="-122"/>
          </a:endParaRPr>
        </a:p>
      </dsp:txBody>
      <dsp:txXfrm>
        <a:off x="7826894" y="0"/>
        <a:ext cx="759893" cy="4525963"/>
      </dsp:txXfrm>
    </dsp:sp>
    <dsp:sp modelId="{22FA65CB-F08F-4E89-B4E9-88387EA50A34}">
      <dsp:nvSpPr>
        <dsp:cNvPr id="46" name="椭圆 45"/>
        <dsp:cNvSpPr/>
      </dsp:nvSpPr>
      <dsp:spPr bwMode="white">
        <a:xfrm>
          <a:off x="7849691" y="271558"/>
          <a:ext cx="714299" cy="1507146"/>
        </a:xfrm>
        <a:prstGeom prst="ellipse">
          <a:avLst/>
        </a:prstGeom>
        <a:blipFill rotWithShape="false">
          <a:blip r:embed="rId1"/>
          <a:stretch>
            <a:fillRect/>
          </a:stretch>
        </a:blipFill>
      </dsp:spPr>
      <dsp:style>
        <a:lnRef idx="2">
          <a:schemeClr val="lt1"/>
        </a:lnRef>
        <a:fillRef idx="1">
          <a:schemeClr val="accent1">
            <a:tint val="50000"/>
          </a:schemeClr>
        </a:fillRef>
        <a:effectRef idx="0">
          <a:scrgbClr r="0" g="0" b="0"/>
        </a:effectRef>
        <a:fontRef idx="minor"/>
      </dsp:style>
      <dsp:txXfrm>
        <a:off x="7849691" y="271558"/>
        <a:ext cx="714299" cy="1507146"/>
      </dsp:txXfrm>
    </dsp:sp>
    <dsp:sp modelId="{D91EAA79-B5B1-4803-9F6C-EF4FB27B1976}">
      <dsp:nvSpPr>
        <dsp:cNvPr id="3" name="左右箭头 2"/>
        <dsp:cNvSpPr/>
      </dsp:nvSpPr>
      <dsp:spPr bwMode="white">
        <a:xfrm>
          <a:off x="343471" y="3620770"/>
          <a:ext cx="7899844" cy="678894"/>
        </a:xfrm>
        <a:prstGeom prst="leftRightArrow">
          <a:avLst/>
        </a:prstGeom>
      </dsp:spPr>
      <dsp:style>
        <a:lnRef idx="2">
          <a:schemeClr val="lt1"/>
        </a:lnRef>
        <a:fillRef idx="1">
          <a:schemeClr val="accent1">
            <a:tint val="60000"/>
          </a:schemeClr>
        </a:fillRef>
        <a:effectRef idx="0">
          <a:scrgbClr r="0" g="0" b="0"/>
        </a:effectRef>
        <a:fontRef idx="minor"/>
      </dsp:style>
      <dsp:txXfrm>
        <a:off x="343471" y="3620770"/>
        <a:ext cx="7899844" cy="678894"/>
      </dsp:txXfrm>
    </dsp:sp>
    <dsp:sp modelId="{B86EAA99-604B-4064-9D0D-94529F35127F}">
      <dsp:nvSpPr>
        <dsp:cNvPr id="5" name="圆角矩形 4" hidden="true"/>
        <dsp:cNvSpPr/>
      </dsp:nvSpPr>
      <dsp:spPr>
        <a:xfrm>
          <a:off x="376147" y="0"/>
          <a:ext cx="7599" cy="271558"/>
        </a:xfrm>
        <a:prstGeom prst="roundRect">
          <a:avLst>
            <a:gd name="adj" fmla="val 10000"/>
          </a:avLst>
        </a:prstGeom>
      </dsp:spPr>
      <dsp:txXfrm>
        <a:off x="376147" y="0"/>
        <a:ext cx="7599" cy="271558"/>
      </dsp:txXfrm>
    </dsp:sp>
    <dsp:sp modelId="{2EF244C2-D258-4712-8B70-A3F61F6AE196}">
      <dsp:nvSpPr>
        <dsp:cNvPr id="7" name="矩形 6" hidden="true"/>
        <dsp:cNvSpPr/>
      </dsp:nvSpPr>
      <dsp:spPr>
        <a:xfrm>
          <a:off x="759893" y="2262982"/>
          <a:ext cx="22797" cy="0"/>
        </a:xfrm>
        <a:prstGeom prst="rect">
          <a:avLst/>
        </a:prstGeom>
      </dsp:spPr>
      <dsp:txXfrm>
        <a:off x="759893" y="2262982"/>
        <a:ext cx="22797" cy="0"/>
      </dsp:txXfrm>
    </dsp:sp>
    <dsp:sp modelId="{A2785C9A-6E60-43B7-88B4-31943E6FF49D}">
      <dsp:nvSpPr>
        <dsp:cNvPr id="9" name="圆角矩形 8" hidden="true"/>
        <dsp:cNvSpPr/>
      </dsp:nvSpPr>
      <dsp:spPr>
        <a:xfrm>
          <a:off x="1158836" y="0"/>
          <a:ext cx="7599" cy="271558"/>
        </a:xfrm>
        <a:prstGeom prst="roundRect">
          <a:avLst>
            <a:gd name="adj" fmla="val 10000"/>
          </a:avLst>
        </a:prstGeom>
      </dsp:spPr>
      <dsp:txXfrm>
        <a:off x="1158836" y="0"/>
        <a:ext cx="7599" cy="271558"/>
      </dsp:txXfrm>
    </dsp:sp>
    <dsp:sp modelId="{6BE36A49-CDA8-41E0-B06C-6B448B952890}">
      <dsp:nvSpPr>
        <dsp:cNvPr id="11" name="矩形 10" hidden="true"/>
        <dsp:cNvSpPr/>
      </dsp:nvSpPr>
      <dsp:spPr>
        <a:xfrm>
          <a:off x="1542582" y="2262982"/>
          <a:ext cx="22797" cy="0"/>
        </a:xfrm>
        <a:prstGeom prst="rect">
          <a:avLst/>
        </a:prstGeom>
      </dsp:spPr>
      <dsp:txXfrm>
        <a:off x="1542582" y="2262982"/>
        <a:ext cx="22797" cy="0"/>
      </dsp:txXfrm>
    </dsp:sp>
    <dsp:sp modelId="{5506C103-738A-4694-BC39-FB9E2A8B2216}">
      <dsp:nvSpPr>
        <dsp:cNvPr id="13" name="圆角矩形 12" hidden="true"/>
        <dsp:cNvSpPr/>
      </dsp:nvSpPr>
      <dsp:spPr>
        <a:xfrm>
          <a:off x="1941526" y="0"/>
          <a:ext cx="7599" cy="271558"/>
        </a:xfrm>
        <a:prstGeom prst="roundRect">
          <a:avLst>
            <a:gd name="adj" fmla="val 10000"/>
          </a:avLst>
        </a:prstGeom>
      </dsp:spPr>
      <dsp:txXfrm>
        <a:off x="1941526" y="0"/>
        <a:ext cx="7599" cy="271558"/>
      </dsp:txXfrm>
    </dsp:sp>
    <dsp:sp modelId="{F29F7C43-9341-4DD5-A1F2-DB6CD25FF646}">
      <dsp:nvSpPr>
        <dsp:cNvPr id="15" name="矩形 14" hidden="true"/>
        <dsp:cNvSpPr/>
      </dsp:nvSpPr>
      <dsp:spPr>
        <a:xfrm>
          <a:off x="2325272" y="2262982"/>
          <a:ext cx="22797" cy="0"/>
        </a:xfrm>
        <a:prstGeom prst="rect">
          <a:avLst/>
        </a:prstGeom>
      </dsp:spPr>
      <dsp:txXfrm>
        <a:off x="2325272" y="2262982"/>
        <a:ext cx="22797" cy="0"/>
      </dsp:txXfrm>
    </dsp:sp>
    <dsp:sp modelId="{BF19B730-5D99-4D4A-AC00-218119B87E72}">
      <dsp:nvSpPr>
        <dsp:cNvPr id="17" name="圆角矩形 16" hidden="true"/>
        <dsp:cNvSpPr/>
      </dsp:nvSpPr>
      <dsp:spPr>
        <a:xfrm>
          <a:off x="2724215" y="0"/>
          <a:ext cx="7599" cy="271558"/>
        </a:xfrm>
        <a:prstGeom prst="roundRect">
          <a:avLst>
            <a:gd name="adj" fmla="val 10000"/>
          </a:avLst>
        </a:prstGeom>
      </dsp:spPr>
      <dsp:txXfrm>
        <a:off x="2724215" y="0"/>
        <a:ext cx="7599" cy="271558"/>
      </dsp:txXfrm>
    </dsp:sp>
    <dsp:sp modelId="{DF2716E7-D550-4D62-92C0-C66162F2A8BF}">
      <dsp:nvSpPr>
        <dsp:cNvPr id="19" name="矩形 18" hidden="true"/>
        <dsp:cNvSpPr/>
      </dsp:nvSpPr>
      <dsp:spPr>
        <a:xfrm>
          <a:off x="3107961" y="2262982"/>
          <a:ext cx="22797" cy="0"/>
        </a:xfrm>
        <a:prstGeom prst="rect">
          <a:avLst/>
        </a:prstGeom>
      </dsp:spPr>
      <dsp:txXfrm>
        <a:off x="3107961" y="2262982"/>
        <a:ext cx="22797" cy="0"/>
      </dsp:txXfrm>
    </dsp:sp>
    <dsp:sp modelId="{D87108B2-4B62-4935-94BC-E57B388AEA51}">
      <dsp:nvSpPr>
        <dsp:cNvPr id="21" name="圆角矩形 20" hidden="true"/>
        <dsp:cNvSpPr/>
      </dsp:nvSpPr>
      <dsp:spPr>
        <a:xfrm>
          <a:off x="3506905" y="0"/>
          <a:ext cx="7599" cy="271558"/>
        </a:xfrm>
        <a:prstGeom prst="roundRect">
          <a:avLst>
            <a:gd name="adj" fmla="val 10000"/>
          </a:avLst>
        </a:prstGeom>
      </dsp:spPr>
      <dsp:txXfrm>
        <a:off x="3506905" y="0"/>
        <a:ext cx="7599" cy="271558"/>
      </dsp:txXfrm>
    </dsp:sp>
    <dsp:sp modelId="{05253123-A867-49F3-BA12-3ADF6921568E}">
      <dsp:nvSpPr>
        <dsp:cNvPr id="23" name="矩形 22" hidden="true"/>
        <dsp:cNvSpPr/>
      </dsp:nvSpPr>
      <dsp:spPr>
        <a:xfrm>
          <a:off x="3890650" y="2262982"/>
          <a:ext cx="22797" cy="0"/>
        </a:xfrm>
        <a:prstGeom prst="rect">
          <a:avLst/>
        </a:prstGeom>
      </dsp:spPr>
      <dsp:txXfrm>
        <a:off x="3890650" y="2262982"/>
        <a:ext cx="22797" cy="0"/>
      </dsp:txXfrm>
    </dsp:sp>
    <dsp:sp modelId="{385A0467-526A-4CEB-B95D-6378D4D78024}">
      <dsp:nvSpPr>
        <dsp:cNvPr id="25" name="圆角矩形 24" hidden="true"/>
        <dsp:cNvSpPr/>
      </dsp:nvSpPr>
      <dsp:spPr>
        <a:xfrm>
          <a:off x="4289594" y="0"/>
          <a:ext cx="7599" cy="271558"/>
        </a:xfrm>
        <a:prstGeom prst="roundRect">
          <a:avLst>
            <a:gd name="adj" fmla="val 10000"/>
          </a:avLst>
        </a:prstGeom>
      </dsp:spPr>
      <dsp:txXfrm>
        <a:off x="4289594" y="0"/>
        <a:ext cx="7599" cy="271558"/>
      </dsp:txXfrm>
    </dsp:sp>
    <dsp:sp modelId="{24E9C8AC-CDF6-4C8C-9437-76411FC4DBB0}">
      <dsp:nvSpPr>
        <dsp:cNvPr id="27" name="矩形 26" hidden="true"/>
        <dsp:cNvSpPr/>
      </dsp:nvSpPr>
      <dsp:spPr>
        <a:xfrm>
          <a:off x="4673340" y="2262982"/>
          <a:ext cx="22797" cy="0"/>
        </a:xfrm>
        <a:prstGeom prst="rect">
          <a:avLst/>
        </a:prstGeom>
      </dsp:spPr>
      <dsp:txXfrm>
        <a:off x="4673340" y="2262982"/>
        <a:ext cx="22797" cy="0"/>
      </dsp:txXfrm>
    </dsp:sp>
    <dsp:sp modelId="{C76976BB-9D76-406E-B643-4B2F04CE5829}">
      <dsp:nvSpPr>
        <dsp:cNvPr id="29" name="圆角矩形 28" hidden="true"/>
        <dsp:cNvSpPr/>
      </dsp:nvSpPr>
      <dsp:spPr>
        <a:xfrm>
          <a:off x="5072283" y="0"/>
          <a:ext cx="7599" cy="271558"/>
        </a:xfrm>
        <a:prstGeom prst="roundRect">
          <a:avLst>
            <a:gd name="adj" fmla="val 10000"/>
          </a:avLst>
        </a:prstGeom>
      </dsp:spPr>
      <dsp:txXfrm>
        <a:off x="5072283" y="0"/>
        <a:ext cx="7599" cy="271558"/>
      </dsp:txXfrm>
    </dsp:sp>
    <dsp:sp modelId="{6C5710E8-F471-4839-9D48-60C95F966AAD}">
      <dsp:nvSpPr>
        <dsp:cNvPr id="31" name="矩形 30" hidden="true"/>
        <dsp:cNvSpPr/>
      </dsp:nvSpPr>
      <dsp:spPr>
        <a:xfrm>
          <a:off x="5456029" y="2262982"/>
          <a:ext cx="22797" cy="0"/>
        </a:xfrm>
        <a:prstGeom prst="rect">
          <a:avLst/>
        </a:prstGeom>
      </dsp:spPr>
      <dsp:txXfrm>
        <a:off x="5456029" y="2262982"/>
        <a:ext cx="22797" cy="0"/>
      </dsp:txXfrm>
    </dsp:sp>
    <dsp:sp modelId="{870E8CA4-EF9A-4B70-9F1F-4AAE58F62C55}">
      <dsp:nvSpPr>
        <dsp:cNvPr id="33" name="圆角矩形 32" hidden="true"/>
        <dsp:cNvSpPr/>
      </dsp:nvSpPr>
      <dsp:spPr>
        <a:xfrm>
          <a:off x="5854973" y="0"/>
          <a:ext cx="7599" cy="271558"/>
        </a:xfrm>
        <a:prstGeom prst="roundRect">
          <a:avLst>
            <a:gd name="adj" fmla="val 10000"/>
          </a:avLst>
        </a:prstGeom>
      </dsp:spPr>
      <dsp:txXfrm>
        <a:off x="5854973" y="0"/>
        <a:ext cx="7599" cy="271558"/>
      </dsp:txXfrm>
    </dsp:sp>
    <dsp:sp modelId="{CED05BFF-3829-4C0E-B0C5-804D4F78D069}">
      <dsp:nvSpPr>
        <dsp:cNvPr id="35" name="矩形 34" hidden="true"/>
        <dsp:cNvSpPr/>
      </dsp:nvSpPr>
      <dsp:spPr>
        <a:xfrm>
          <a:off x="6238719" y="2262982"/>
          <a:ext cx="22797" cy="0"/>
        </a:xfrm>
        <a:prstGeom prst="rect">
          <a:avLst/>
        </a:prstGeom>
      </dsp:spPr>
      <dsp:txXfrm>
        <a:off x="6238719" y="2262982"/>
        <a:ext cx="22797" cy="0"/>
      </dsp:txXfrm>
    </dsp:sp>
    <dsp:sp modelId="{956BD89D-40CE-45EA-8A80-21F0B952C878}">
      <dsp:nvSpPr>
        <dsp:cNvPr id="37" name="圆角矩形 36" hidden="true"/>
        <dsp:cNvSpPr/>
      </dsp:nvSpPr>
      <dsp:spPr>
        <a:xfrm>
          <a:off x="6637662" y="0"/>
          <a:ext cx="7599" cy="271558"/>
        </a:xfrm>
        <a:prstGeom prst="roundRect">
          <a:avLst>
            <a:gd name="adj" fmla="val 10000"/>
          </a:avLst>
        </a:prstGeom>
      </dsp:spPr>
      <dsp:txXfrm>
        <a:off x="6637662" y="0"/>
        <a:ext cx="7599" cy="271558"/>
      </dsp:txXfrm>
    </dsp:sp>
    <dsp:sp modelId="{F8950B56-1CBA-49F6-9423-54F194C88399}">
      <dsp:nvSpPr>
        <dsp:cNvPr id="39" name="矩形 38" hidden="true"/>
        <dsp:cNvSpPr/>
      </dsp:nvSpPr>
      <dsp:spPr>
        <a:xfrm>
          <a:off x="7021408" y="2262982"/>
          <a:ext cx="22797" cy="0"/>
        </a:xfrm>
        <a:prstGeom prst="rect">
          <a:avLst/>
        </a:prstGeom>
      </dsp:spPr>
      <dsp:txXfrm>
        <a:off x="7021408" y="2262982"/>
        <a:ext cx="22797" cy="0"/>
      </dsp:txXfrm>
    </dsp:sp>
    <dsp:sp modelId="{9922B0C1-8E5E-4B65-9379-E13C4D6EE615}">
      <dsp:nvSpPr>
        <dsp:cNvPr id="41" name="圆角矩形 40" hidden="true"/>
        <dsp:cNvSpPr/>
      </dsp:nvSpPr>
      <dsp:spPr>
        <a:xfrm>
          <a:off x="7420352" y="0"/>
          <a:ext cx="7599" cy="271558"/>
        </a:xfrm>
        <a:prstGeom prst="roundRect">
          <a:avLst>
            <a:gd name="adj" fmla="val 10000"/>
          </a:avLst>
        </a:prstGeom>
      </dsp:spPr>
      <dsp:txXfrm>
        <a:off x="7420352" y="0"/>
        <a:ext cx="7599" cy="271558"/>
      </dsp:txXfrm>
    </dsp:sp>
    <dsp:sp modelId="{73B22DED-953E-4500-8450-3A33F20CA4F2}">
      <dsp:nvSpPr>
        <dsp:cNvPr id="43" name="矩形 42" hidden="true"/>
        <dsp:cNvSpPr/>
      </dsp:nvSpPr>
      <dsp:spPr>
        <a:xfrm>
          <a:off x="7804098" y="2262982"/>
          <a:ext cx="22797" cy="0"/>
        </a:xfrm>
        <a:prstGeom prst="rect">
          <a:avLst/>
        </a:prstGeom>
      </dsp:spPr>
      <dsp:txXfrm>
        <a:off x="7804098" y="2262982"/>
        <a:ext cx="22797" cy="0"/>
      </dsp:txXfrm>
    </dsp:sp>
    <dsp:sp modelId="{4C14DA81-505C-4F72-BBD4-33C4FA1C64C1}">
      <dsp:nvSpPr>
        <dsp:cNvPr id="45" name="圆角矩形 44" hidden="true"/>
        <dsp:cNvSpPr/>
      </dsp:nvSpPr>
      <dsp:spPr>
        <a:xfrm>
          <a:off x="8203041" y="0"/>
          <a:ext cx="7599" cy="271558"/>
        </a:xfrm>
        <a:prstGeom prst="roundRect">
          <a:avLst>
            <a:gd name="adj" fmla="val 10000"/>
          </a:avLst>
        </a:prstGeom>
      </dsp:spPr>
      <dsp:txXfrm>
        <a:off x="8203041" y="0"/>
        <a:ext cx="7599" cy="271558"/>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540875" cy="1828800"/>
        <a:chOff x="0" y="0"/>
        <a:chExt cx="9540875" cy="1828800"/>
      </a:xfrm>
    </dsp:grpSpPr>
    <dsp:sp modelId="{849875A7-BC91-46D5-BB65-048ACADB1E3B}">
      <dsp:nvSpPr>
        <dsp:cNvPr id="3" name="燕尾形 2"/>
        <dsp:cNvSpPr/>
      </dsp:nvSpPr>
      <dsp:spPr bwMode="white">
        <a:xfrm>
          <a:off x="0" y="398677"/>
          <a:ext cx="2578615" cy="1031446"/>
        </a:xfrm>
        <a:prstGeom prst="chevron">
          <a:avLst/>
        </a:prstGeom>
      </dsp:spPr>
      <dsp:style>
        <a:lnRef idx="2">
          <a:schemeClr val="lt1"/>
        </a:lnRef>
        <a:fillRef idx="1">
          <a:schemeClr val="accent1"/>
        </a:fillRef>
        <a:effectRef idx="0">
          <a:scrgbClr r="0" g="0" b="0"/>
        </a:effectRef>
        <a:fontRef idx="minor">
          <a:schemeClr val="lt1"/>
        </a:fontRef>
      </dsp:style>
      <dsp:txBody>
        <a:bodyPr lIns="96012" tIns="32004" rIns="32004" bIns="3200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solidFill>
                <a:srgbClr val="FF0000"/>
              </a:solidFill>
              <a:latin typeface="黑体" panose="02010609060101010101" pitchFamily="49" charset="-122"/>
              <a:ea typeface="黑体" panose="02010609060101010101" pitchFamily="49" charset="-122"/>
            </a:rPr>
            <a:t>零关税</a:t>
          </a:r>
          <a:endParaRPr lang="zh-CN" altLang="en-US" sz="2400" b="1" dirty="0">
            <a:solidFill>
              <a:srgbClr val="FF0000"/>
            </a:solidFill>
            <a:latin typeface="黑体" panose="02010609060101010101" pitchFamily="49" charset="-122"/>
            <a:ea typeface="黑体" panose="02010609060101010101" pitchFamily="49" charset="-122"/>
          </a:endParaRPr>
        </a:p>
      </dsp:txBody>
      <dsp:txXfrm>
        <a:off x="0" y="398677"/>
        <a:ext cx="2578615" cy="1031446"/>
      </dsp:txXfrm>
    </dsp:sp>
    <dsp:sp modelId="{15806B71-CEB1-45EE-ACA8-846D72CE300F}">
      <dsp:nvSpPr>
        <dsp:cNvPr id="4" name="燕尾形 3"/>
        <dsp:cNvSpPr/>
      </dsp:nvSpPr>
      <dsp:spPr bwMode="white">
        <a:xfrm>
          <a:off x="2320753" y="398677"/>
          <a:ext cx="2578615" cy="1031446"/>
        </a:xfrm>
        <a:prstGeom prst="chevron">
          <a:avLst/>
        </a:prstGeom>
      </dsp:spPr>
      <dsp:style>
        <a:lnRef idx="2">
          <a:schemeClr val="lt1"/>
        </a:lnRef>
        <a:fillRef idx="1">
          <a:schemeClr val="accent1"/>
        </a:fillRef>
        <a:effectRef idx="0">
          <a:scrgbClr r="0" g="0" b="0"/>
        </a:effectRef>
        <a:fontRef idx="minor">
          <a:schemeClr val="lt1"/>
        </a:fontRef>
      </dsp:style>
      <dsp:txBody>
        <a:bodyPr lIns="96012" tIns="32004" rIns="32004" bIns="3200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solidFill>
                <a:srgbClr val="FF0000"/>
              </a:solidFill>
              <a:latin typeface="黑体" panose="02010609060101010101" pitchFamily="49" charset="-122"/>
              <a:ea typeface="黑体" panose="02010609060101010101" pitchFamily="49" charset="-122"/>
            </a:rPr>
            <a:t>做大流量</a:t>
          </a:r>
          <a:endParaRPr lang="zh-CN" altLang="en-US" sz="2400" b="1" dirty="0">
            <a:solidFill>
              <a:srgbClr val="FF0000"/>
            </a:solidFill>
            <a:latin typeface="黑体" panose="02010609060101010101" pitchFamily="49" charset="-122"/>
            <a:ea typeface="黑体" panose="02010609060101010101" pitchFamily="49" charset="-122"/>
          </a:endParaRPr>
        </a:p>
      </dsp:txBody>
      <dsp:txXfrm>
        <a:off x="2320753" y="398677"/>
        <a:ext cx="2578615" cy="1031446"/>
      </dsp:txXfrm>
    </dsp:sp>
    <dsp:sp modelId="{1AD18340-C517-4C71-80B1-CF498717D629}">
      <dsp:nvSpPr>
        <dsp:cNvPr id="5" name="燕尾形 4"/>
        <dsp:cNvSpPr/>
      </dsp:nvSpPr>
      <dsp:spPr bwMode="white">
        <a:xfrm>
          <a:off x="4641507" y="398677"/>
          <a:ext cx="2578615" cy="1031446"/>
        </a:xfrm>
        <a:prstGeom prst="chevron">
          <a:avLst/>
        </a:prstGeom>
      </dsp:spPr>
      <dsp:style>
        <a:lnRef idx="2">
          <a:schemeClr val="lt1"/>
        </a:lnRef>
        <a:fillRef idx="1">
          <a:schemeClr val="accent1"/>
        </a:fillRef>
        <a:effectRef idx="0">
          <a:scrgbClr r="0" g="0" b="0"/>
        </a:effectRef>
        <a:fontRef idx="minor">
          <a:schemeClr val="lt1"/>
        </a:fontRef>
      </dsp:style>
      <dsp:txBody>
        <a:bodyPr lIns="96012" tIns="32004" rIns="32004" bIns="3200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solidFill>
                <a:srgbClr val="FF0000"/>
              </a:solidFill>
              <a:latin typeface="黑体" panose="02010609060101010101" pitchFamily="49" charset="-122"/>
              <a:ea typeface="黑体" panose="02010609060101010101" pitchFamily="49" charset="-122"/>
            </a:rPr>
            <a:t>国际旅游消费中心</a:t>
          </a:r>
          <a:endParaRPr lang="zh-CN" altLang="en-US" sz="2400" b="1" dirty="0">
            <a:solidFill>
              <a:srgbClr val="FF0000"/>
            </a:solidFill>
            <a:latin typeface="黑体" panose="02010609060101010101" pitchFamily="49" charset="-122"/>
            <a:ea typeface="黑体" panose="02010609060101010101" pitchFamily="49" charset="-122"/>
          </a:endParaRPr>
        </a:p>
      </dsp:txBody>
      <dsp:txXfrm>
        <a:off x="4641507" y="398677"/>
        <a:ext cx="2578615" cy="1031446"/>
      </dsp:txXfrm>
    </dsp:sp>
    <dsp:sp modelId="{B710EF38-CF9B-4339-BEF9-99302B661A09}">
      <dsp:nvSpPr>
        <dsp:cNvPr id="6" name="燕尾形 5"/>
        <dsp:cNvSpPr/>
      </dsp:nvSpPr>
      <dsp:spPr bwMode="white">
        <a:xfrm>
          <a:off x="6962260" y="398677"/>
          <a:ext cx="2578615" cy="1031446"/>
        </a:xfrm>
        <a:prstGeom prst="chevron">
          <a:avLst/>
        </a:prstGeom>
      </dsp:spPr>
      <dsp:style>
        <a:lnRef idx="2">
          <a:schemeClr val="lt1"/>
        </a:lnRef>
        <a:fillRef idx="1">
          <a:schemeClr val="accent1"/>
        </a:fillRef>
        <a:effectRef idx="0">
          <a:scrgbClr r="0" g="0" b="0"/>
        </a:effectRef>
        <a:fontRef idx="minor">
          <a:schemeClr val="lt1"/>
        </a:fontRef>
      </dsp:style>
      <dsp:txBody>
        <a:bodyPr lIns="96012" tIns="32004" rIns="32004" bIns="32004"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dirty="0" smtClean="0">
              <a:solidFill>
                <a:srgbClr val="FF0000"/>
              </a:solidFill>
              <a:latin typeface="黑体" panose="02010609060101010101" pitchFamily="49" charset="-122"/>
              <a:ea typeface="黑体" panose="02010609060101010101" pitchFamily="49" charset="-122"/>
            </a:rPr>
            <a:t>海南</a:t>
          </a:r>
          <a:endParaRPr lang="en-US" altLang="zh-CN" sz="2400" b="1" dirty="0" smtClean="0">
            <a:solidFill>
              <a:srgbClr val="FF0000"/>
            </a:solidFill>
            <a:latin typeface="黑体" panose="02010609060101010101" pitchFamily="49" charset="-122"/>
            <a:ea typeface="黑体" panose="02010609060101010101" pitchFamily="49" charset="-122"/>
          </a:endParaRPr>
        </a:p>
        <a:p>
          <a:pPr lvl="0">
            <a:lnSpc>
              <a:spcPct val="100000"/>
            </a:lnSpc>
            <a:spcBef>
              <a:spcPct val="0"/>
            </a:spcBef>
            <a:spcAft>
              <a:spcPct val="35000"/>
            </a:spcAft>
          </a:pPr>
          <a:r>
            <a:rPr lang="zh-CN" altLang="en-US" sz="2400" b="1" dirty="0" smtClean="0">
              <a:solidFill>
                <a:srgbClr val="FF0000"/>
              </a:solidFill>
              <a:latin typeface="黑体" panose="02010609060101010101" pitchFamily="49" charset="-122"/>
              <a:ea typeface="黑体" panose="02010609060101010101" pitchFamily="49" charset="-122"/>
            </a:rPr>
            <a:t>自贸港</a:t>
          </a:r>
          <a:endParaRPr lang="zh-CN" altLang="en-US" sz="2400" b="1" dirty="0">
            <a:solidFill>
              <a:srgbClr val="FF0000"/>
            </a:solidFill>
            <a:latin typeface="黑体" panose="02010609060101010101" pitchFamily="49" charset="-122"/>
            <a:ea typeface="黑体" panose="02010609060101010101" pitchFamily="49" charset="-122"/>
          </a:endParaRPr>
        </a:p>
      </dsp:txBody>
      <dsp:txXfrm>
        <a:off x="6962260" y="398677"/>
        <a:ext cx="2578615" cy="1031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144064" cy="2714644"/>
        <a:chOff x="0" y="0"/>
        <a:chExt cx="9144064" cy="2714644"/>
      </a:xfrm>
    </dsp:grpSpPr>
    <dsp:sp modelId="{581C4736-2D48-4393-AFBE-10083EC0B718}">
      <dsp:nvSpPr>
        <dsp:cNvPr id="3" name="椭圆 2"/>
        <dsp:cNvSpPr/>
      </dsp:nvSpPr>
      <dsp:spPr bwMode="white">
        <a:xfrm>
          <a:off x="0"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发动机</a:t>
          </a:r>
          <a:endParaRPr lang="zh-CN" altLang="en-US" b="1" dirty="0">
            <a:solidFill>
              <a:schemeClr val="tx1"/>
            </a:solidFill>
            <a:latin typeface="黑体" panose="02010609060101010101" pitchFamily="49" charset="-122"/>
            <a:ea typeface="黑体" panose="02010609060101010101" pitchFamily="49" charset="-122"/>
          </a:endParaRPr>
        </a:p>
      </dsp:txBody>
      <dsp:txXfrm>
        <a:off x="0" y="783638"/>
        <a:ext cx="1147368" cy="1147368"/>
      </dsp:txXfrm>
    </dsp:sp>
    <dsp:sp modelId="{421038E6-8941-48D8-A4D7-F3C4D79A53D5}">
      <dsp:nvSpPr>
        <dsp:cNvPr id="4" name="加号 3"/>
        <dsp:cNvSpPr/>
      </dsp:nvSpPr>
      <dsp:spPr bwMode="white">
        <a:xfrm>
          <a:off x="1240534" y="1024585"/>
          <a:ext cx="665473" cy="665473"/>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a:off x="1240534" y="1024585"/>
        <a:ext cx="665473" cy="665473"/>
      </dsp:txXfrm>
    </dsp:sp>
    <dsp:sp modelId="{4FD633F3-7B19-4D6A-8BAC-E4518A66F949}">
      <dsp:nvSpPr>
        <dsp:cNvPr id="5" name="椭圆 4"/>
        <dsp:cNvSpPr/>
      </dsp:nvSpPr>
      <dsp:spPr bwMode="white">
        <a:xfrm>
          <a:off x="1999174"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底盘</a:t>
          </a:r>
          <a:endParaRPr lang="zh-CN" altLang="en-US" b="1" dirty="0">
            <a:solidFill>
              <a:schemeClr val="tx1"/>
            </a:solidFill>
            <a:latin typeface="黑体" panose="02010609060101010101" pitchFamily="49" charset="-122"/>
            <a:ea typeface="黑体" panose="02010609060101010101" pitchFamily="49" charset="-122"/>
          </a:endParaRPr>
        </a:p>
      </dsp:txBody>
      <dsp:txXfrm>
        <a:off x="1999174" y="783638"/>
        <a:ext cx="1147368" cy="1147368"/>
      </dsp:txXfrm>
    </dsp:sp>
    <dsp:sp modelId="{9D8F9B02-504C-450A-B6A1-BA7AE5D6FED9}">
      <dsp:nvSpPr>
        <dsp:cNvPr id="6" name="加号 5"/>
        <dsp:cNvSpPr/>
      </dsp:nvSpPr>
      <dsp:spPr bwMode="white">
        <a:xfrm>
          <a:off x="3239708" y="1024585"/>
          <a:ext cx="665473" cy="665473"/>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a:off x="3239708" y="1024585"/>
        <a:ext cx="665473" cy="665473"/>
      </dsp:txXfrm>
    </dsp:sp>
    <dsp:sp modelId="{DEF391CD-6E75-4466-A515-D8C4CB8A517C}">
      <dsp:nvSpPr>
        <dsp:cNvPr id="7" name="椭圆 6"/>
        <dsp:cNvSpPr/>
      </dsp:nvSpPr>
      <dsp:spPr bwMode="white">
        <a:xfrm>
          <a:off x="3998348"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车身</a:t>
          </a:r>
          <a:endParaRPr lang="zh-CN" altLang="en-US" b="1" dirty="0">
            <a:solidFill>
              <a:schemeClr val="tx1"/>
            </a:solidFill>
            <a:latin typeface="黑体" panose="02010609060101010101" pitchFamily="49" charset="-122"/>
            <a:ea typeface="黑体" panose="02010609060101010101" pitchFamily="49" charset="-122"/>
          </a:endParaRPr>
        </a:p>
      </dsp:txBody>
      <dsp:txXfrm>
        <a:off x="3998348" y="783638"/>
        <a:ext cx="1147368" cy="1147368"/>
      </dsp:txXfrm>
    </dsp:sp>
    <dsp:sp modelId="{94E795B5-02DE-47BF-9233-14CF0C3426C4}">
      <dsp:nvSpPr>
        <dsp:cNvPr id="8" name="加号 7"/>
        <dsp:cNvSpPr/>
      </dsp:nvSpPr>
      <dsp:spPr bwMode="white">
        <a:xfrm>
          <a:off x="5238882" y="1024585"/>
          <a:ext cx="665473" cy="665473"/>
        </a:xfrm>
        <a:prstGeom prst="mathPlus">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a:off x="5238882" y="1024585"/>
        <a:ext cx="665473" cy="665473"/>
      </dsp:txXfrm>
    </dsp:sp>
    <dsp:sp modelId="{626C4026-3CB1-4CFF-9F13-30345A6C5DD2}">
      <dsp:nvSpPr>
        <dsp:cNvPr id="9" name="椭圆 8"/>
        <dsp:cNvSpPr/>
      </dsp:nvSpPr>
      <dsp:spPr bwMode="white">
        <a:xfrm>
          <a:off x="5997522"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电气设备</a:t>
          </a:r>
          <a:endParaRPr lang="zh-CN" altLang="en-US" b="1" dirty="0">
            <a:solidFill>
              <a:schemeClr val="tx1"/>
            </a:solidFill>
            <a:latin typeface="黑体" panose="02010609060101010101" pitchFamily="49" charset="-122"/>
            <a:ea typeface="黑体" panose="02010609060101010101" pitchFamily="49" charset="-122"/>
          </a:endParaRPr>
        </a:p>
      </dsp:txBody>
      <dsp:txXfrm>
        <a:off x="5997522" y="783638"/>
        <a:ext cx="1147368" cy="1147368"/>
      </dsp:txXfrm>
    </dsp:sp>
    <dsp:sp modelId="{2AE2E36E-67D4-4CDB-8827-87EF525289FC}">
      <dsp:nvSpPr>
        <dsp:cNvPr id="10" name="等于号 9"/>
        <dsp:cNvSpPr/>
      </dsp:nvSpPr>
      <dsp:spPr bwMode="white">
        <a:xfrm>
          <a:off x="7238056" y="1024585"/>
          <a:ext cx="665473" cy="665473"/>
        </a:xfrm>
        <a:prstGeom prst="mathEqual">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a:off x="7238056" y="1024585"/>
        <a:ext cx="665473" cy="665473"/>
      </dsp:txXfrm>
    </dsp:sp>
    <dsp:sp modelId="{6165CA66-6991-4F9A-93A9-52F0823A3613}">
      <dsp:nvSpPr>
        <dsp:cNvPr id="11" name="椭圆 10"/>
        <dsp:cNvSpPr/>
      </dsp:nvSpPr>
      <dsp:spPr bwMode="white">
        <a:xfrm>
          <a:off x="7996696" y="783638"/>
          <a:ext cx="1147368" cy="1147368"/>
        </a:xfrm>
        <a:prstGeom prst="ellipse">
          <a:avLst/>
        </a:prstGeom>
      </dsp:spPr>
      <dsp:style>
        <a:lnRef idx="2">
          <a:schemeClr val="lt1"/>
        </a:lnRef>
        <a:fillRef idx="1">
          <a:schemeClr val="accent1"/>
        </a:fillRef>
        <a:effectRef idx="0">
          <a:scrgbClr r="0" g="0" b="0"/>
        </a:effectRef>
        <a:fontRef idx="minor">
          <a:schemeClr val="lt1"/>
        </a:fontRef>
      </dsp:style>
      <dsp:txBody>
        <a:bodyPr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dirty="0" smtClean="0">
              <a:solidFill>
                <a:schemeClr val="tx1"/>
              </a:solidFill>
              <a:latin typeface="黑体" panose="02010609060101010101" pitchFamily="49" charset="-122"/>
              <a:ea typeface="黑体" panose="02010609060101010101" pitchFamily="49" charset="-122"/>
            </a:rPr>
            <a:t>汽车</a:t>
          </a:r>
          <a:endParaRPr lang="zh-CN" altLang="en-US" b="1" dirty="0">
            <a:solidFill>
              <a:schemeClr val="tx1"/>
            </a:solidFill>
            <a:latin typeface="黑体" panose="02010609060101010101" pitchFamily="49" charset="-122"/>
            <a:ea typeface="黑体" panose="02010609060101010101" pitchFamily="49" charset="-122"/>
          </a:endParaRPr>
        </a:p>
      </dsp:txBody>
      <dsp:txXfrm>
        <a:off x="7996696" y="783638"/>
        <a:ext cx="1147368" cy="1147368"/>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9215502" cy="5572164"/>
        <a:chOff x="0" y="0"/>
        <a:chExt cx="9215502" cy="5572164"/>
      </a:xfrm>
    </dsp:grpSpPr>
    <dsp:sp modelId="{6718712B-B4DE-4A4C-8E61-2ABE478CC1B7}">
      <dsp:nvSpPr>
        <dsp:cNvPr id="5" name="空心弧 4"/>
        <dsp:cNvSpPr/>
      </dsp:nvSpPr>
      <dsp:spPr bwMode="white">
        <a:xfrm>
          <a:off x="2172445" y="566251"/>
          <a:ext cx="4870613" cy="4870613"/>
        </a:xfrm>
        <a:prstGeom prst="blockArc">
          <a:avLst>
            <a:gd name="adj1" fmla="val 16199999"/>
            <a:gd name="adj2" fmla="val 2052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AB30F17A-5AB1-427C-A8ED-467C07B51D94}">
      <dsp:nvSpPr>
        <dsp:cNvPr id="7" name="空心弧 6"/>
        <dsp:cNvSpPr/>
      </dsp:nvSpPr>
      <dsp:spPr bwMode="white">
        <a:xfrm>
          <a:off x="2172445" y="566251"/>
          <a:ext cx="4870613" cy="4870613"/>
        </a:xfrm>
        <a:prstGeom prst="blockArc">
          <a:avLst>
            <a:gd name="adj1" fmla="val 20520000"/>
            <a:gd name="adj2" fmla="val 324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7F6214FB-4499-40AD-8C34-28C4FB64D1B2}">
      <dsp:nvSpPr>
        <dsp:cNvPr id="9" name="空心弧 8"/>
        <dsp:cNvSpPr/>
      </dsp:nvSpPr>
      <dsp:spPr bwMode="white">
        <a:xfrm>
          <a:off x="2172445" y="566251"/>
          <a:ext cx="4870613" cy="4870613"/>
        </a:xfrm>
        <a:prstGeom prst="blockArc">
          <a:avLst>
            <a:gd name="adj1" fmla="val 3240000"/>
            <a:gd name="adj2" fmla="val 756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57D863F7-38F4-4D03-8D0C-C1689F4C888B}">
      <dsp:nvSpPr>
        <dsp:cNvPr id="11" name="空心弧 10"/>
        <dsp:cNvSpPr/>
      </dsp:nvSpPr>
      <dsp:spPr bwMode="white">
        <a:xfrm>
          <a:off x="2172445" y="566251"/>
          <a:ext cx="4870613" cy="4870613"/>
        </a:xfrm>
        <a:prstGeom prst="blockArc">
          <a:avLst>
            <a:gd name="adj1" fmla="val 7560000"/>
            <a:gd name="adj2" fmla="val 11880000"/>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936C27A5-3942-46DF-8800-5A25D8980E51}">
      <dsp:nvSpPr>
        <dsp:cNvPr id="13" name="空心弧 12"/>
        <dsp:cNvSpPr/>
      </dsp:nvSpPr>
      <dsp:spPr bwMode="white">
        <a:xfrm>
          <a:off x="2172445" y="566251"/>
          <a:ext cx="4870613" cy="4870613"/>
        </a:xfrm>
        <a:prstGeom prst="blockArc">
          <a:avLst>
            <a:gd name="adj1" fmla="val 11880000"/>
            <a:gd name="adj2" fmla="val 16199999"/>
            <a:gd name="adj3" fmla="val 3962"/>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2172445" y="566251"/>
        <a:ext cx="4870613" cy="4870613"/>
      </dsp:txXfrm>
    </dsp:sp>
    <dsp:sp modelId="{DDB92AD0-E23E-4F46-9F24-DD715B981FD6}">
      <dsp:nvSpPr>
        <dsp:cNvPr id="3" name="椭圆 2"/>
        <dsp:cNvSpPr/>
      </dsp:nvSpPr>
      <dsp:spPr bwMode="white">
        <a:xfrm>
          <a:off x="3543369" y="1937175"/>
          <a:ext cx="2128764" cy="2128764"/>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4130" tIns="24130" rIns="24130" bIns="2413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en-US" altLang="zh-CN" b="1" dirty="0" smtClean="0">
              <a:solidFill>
                <a:srgbClr val="FF0000"/>
              </a:solidFill>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现海关监管模式下的零关税（全岛封关运作前）</a:t>
          </a:r>
        </a:p>
      </dsp:txBody>
      <dsp:txXfrm>
        <a:off x="3543369" y="1937175"/>
        <a:ext cx="2128764" cy="2128764"/>
      </dsp:txXfrm>
    </dsp:sp>
    <dsp:sp modelId="{8E93E5B7-905E-4B07-AB0B-07642DD93C09}">
      <dsp:nvSpPr>
        <dsp:cNvPr id="4" name="椭圆 3"/>
        <dsp:cNvSpPr/>
      </dsp:nvSpPr>
      <dsp:spPr bwMode="white">
        <a:xfrm>
          <a:off x="3862684" y="0"/>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1</a:t>
          </a:r>
          <a:r>
            <a:rPr lang="zh-CN" altLang="en-US" sz="1800" b="1" dirty="0" smtClean="0">
              <a:solidFill>
                <a:schemeClr val="tx1"/>
              </a:solidFill>
              <a:latin typeface="楷体" panose="02010609060101010101" charset="-122"/>
              <a:ea typeface="楷体" panose="02010609060101010101" charset="-122"/>
            </a:rPr>
            <a:t>）生产设备负面清单</a:t>
          </a:r>
          <a:endParaRPr lang="zh-CN" altLang="en-US" sz="1800" b="1" dirty="0">
            <a:solidFill>
              <a:schemeClr val="tx1"/>
            </a:solidFill>
            <a:latin typeface="楷体" panose="02010609060101010101" charset="-122"/>
            <a:ea typeface="楷体" panose="02010609060101010101" charset="-122"/>
          </a:endParaRPr>
        </a:p>
      </dsp:txBody>
      <dsp:txXfrm>
        <a:off x="3862684" y="0"/>
        <a:ext cx="1490135" cy="1490135"/>
      </dsp:txXfrm>
    </dsp:sp>
    <dsp:sp modelId="{18A77613-B5A0-40CE-8B65-F722334725B5}">
      <dsp:nvSpPr>
        <dsp:cNvPr id="6" name="椭圆 5"/>
        <dsp:cNvSpPr/>
      </dsp:nvSpPr>
      <dsp:spPr bwMode="white">
        <a:xfrm>
          <a:off x="6008733" y="1559196"/>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2</a:t>
          </a:r>
          <a:r>
            <a:rPr lang="zh-CN" altLang="en-US" sz="1800" b="1" dirty="0" smtClean="0">
              <a:solidFill>
                <a:schemeClr val="tx1"/>
              </a:solidFill>
              <a:latin typeface="楷体" panose="02010609060101010101" charset="-122"/>
              <a:ea typeface="楷体" panose="02010609060101010101" charset="-122"/>
            </a:rPr>
            <a:t>）运营用交通工具及游艇正面清单</a:t>
          </a:r>
          <a:endParaRPr lang="zh-CN" altLang="en-US" sz="1800" b="1" dirty="0">
            <a:solidFill>
              <a:schemeClr val="tx1"/>
            </a:solidFill>
            <a:latin typeface="楷体" panose="02010609060101010101" charset="-122"/>
            <a:ea typeface="楷体" panose="02010609060101010101" charset="-122"/>
          </a:endParaRPr>
        </a:p>
      </dsp:txBody>
      <dsp:txXfrm>
        <a:off x="6008733" y="1559196"/>
        <a:ext cx="1490135" cy="1490135"/>
      </dsp:txXfrm>
    </dsp:sp>
    <dsp:sp modelId="{03BCA92E-7482-4ABF-9250-22EB12E3F1E2}">
      <dsp:nvSpPr>
        <dsp:cNvPr id="8" name="椭圆 7"/>
        <dsp:cNvSpPr/>
      </dsp:nvSpPr>
      <dsp:spPr bwMode="white">
        <a:xfrm>
          <a:off x="5189015" y="4082029"/>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3</a:t>
          </a:r>
          <a:r>
            <a:rPr lang="zh-CN" altLang="en-US" sz="1800" b="1" dirty="0" smtClean="0">
              <a:solidFill>
                <a:schemeClr val="tx1"/>
              </a:solidFill>
              <a:latin typeface="楷体" panose="02010609060101010101" charset="-122"/>
              <a:ea typeface="楷体" panose="02010609060101010101" charset="-122"/>
            </a:rPr>
            <a:t>）生产用原辅料正面清单</a:t>
          </a:r>
          <a:endParaRPr lang="zh-CN" altLang="en-US" sz="1800" b="1" dirty="0">
            <a:solidFill>
              <a:schemeClr val="tx1"/>
            </a:solidFill>
            <a:latin typeface="楷体" panose="02010609060101010101" charset="-122"/>
            <a:ea typeface="楷体" panose="02010609060101010101" charset="-122"/>
          </a:endParaRPr>
        </a:p>
      </dsp:txBody>
      <dsp:txXfrm>
        <a:off x="5189015" y="4082029"/>
        <a:ext cx="1490135" cy="1490135"/>
      </dsp:txXfrm>
    </dsp:sp>
    <dsp:sp modelId="{6B0F96F5-0ED3-409E-9A82-5B45F92C8B93}">
      <dsp:nvSpPr>
        <dsp:cNvPr id="10" name="椭圆 9"/>
        <dsp:cNvSpPr/>
      </dsp:nvSpPr>
      <dsp:spPr bwMode="white">
        <a:xfrm>
          <a:off x="2536352" y="4082029"/>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4</a:t>
          </a:r>
          <a:r>
            <a:rPr lang="zh-CN" altLang="en-US" sz="1800" b="1" dirty="0" smtClean="0">
              <a:solidFill>
                <a:schemeClr val="tx1"/>
              </a:solidFill>
              <a:latin typeface="楷体" panose="02010609060101010101" charset="-122"/>
              <a:ea typeface="楷体" panose="02010609060101010101" charset="-122"/>
            </a:rPr>
            <a:t>）岛内居民消费进境商品正面清单</a:t>
          </a:r>
          <a:endParaRPr lang="zh-CN" altLang="en-US" sz="1800" b="1" dirty="0">
            <a:solidFill>
              <a:schemeClr val="tx1"/>
            </a:solidFill>
            <a:latin typeface="楷体" panose="02010609060101010101" charset="-122"/>
            <a:ea typeface="楷体" panose="02010609060101010101" charset="-122"/>
          </a:endParaRPr>
        </a:p>
      </dsp:txBody>
      <dsp:txXfrm>
        <a:off x="2536352" y="4082029"/>
        <a:ext cx="1490135" cy="1490135"/>
      </dsp:txXfrm>
    </dsp:sp>
    <dsp:sp modelId="{02107FB3-6F4E-43F0-9A15-1D1F274008FD}">
      <dsp:nvSpPr>
        <dsp:cNvPr id="12" name="椭圆 11"/>
        <dsp:cNvSpPr/>
      </dsp:nvSpPr>
      <dsp:spPr bwMode="white">
        <a:xfrm>
          <a:off x="1716634" y="1559196"/>
          <a:ext cx="1490135" cy="1490135"/>
        </a:xfrm>
        <a:prstGeom prst="ellipse">
          <a:avLst/>
        </a:prstGeom>
      </dsp:spPr>
      <dsp:style>
        <a:lnRef idx="2">
          <a:schemeClr val="lt1"/>
        </a:lnRef>
        <a:fillRef idx="1">
          <a:schemeClr val="accent1"/>
        </a:fillRef>
        <a:effectRef idx="0">
          <a:scrgbClr r="0" g="0" b="0"/>
        </a:effectRef>
        <a:fontRef idx="minor">
          <a:schemeClr val="lt1"/>
        </a:fontRef>
      </dsp:style>
      <dsp:txBody>
        <a:bodyPr lIns="22860" tIns="22860" rIns="22860" bIns="22860" anchor="ctr"/>
        <a:lstStyle>
          <a:lvl1pPr algn="ctr">
            <a:defRPr sz="18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sz="1800" b="1" dirty="0" smtClean="0">
              <a:solidFill>
                <a:schemeClr val="tx1"/>
              </a:solidFill>
              <a:latin typeface="楷体" panose="02010609060101010101" charset="-122"/>
              <a:ea typeface="楷体" panose="02010609060101010101" charset="-122"/>
            </a:rPr>
            <a:t>（</a:t>
          </a:r>
          <a:r>
            <a:rPr lang="en-US" altLang="zh-CN" sz="1800" b="1" dirty="0" smtClean="0">
              <a:solidFill>
                <a:schemeClr val="tx1"/>
              </a:solidFill>
              <a:latin typeface="楷体" panose="02010609060101010101" charset="-122"/>
              <a:ea typeface="楷体" panose="02010609060101010101" charset="-122"/>
            </a:rPr>
            <a:t>5</a:t>
          </a:r>
          <a:r>
            <a:rPr lang="zh-CN" altLang="en-US" sz="1800" b="1" dirty="0" smtClean="0">
              <a:solidFill>
                <a:schemeClr val="tx1"/>
              </a:solidFill>
              <a:latin typeface="楷体" panose="02010609060101010101" charset="-122"/>
              <a:ea typeface="楷体" panose="02010609060101010101" charset="-122"/>
            </a:rPr>
            <a:t>）离岛免税正面清单（更开放）</a:t>
          </a:r>
          <a:endParaRPr lang="zh-CN" altLang="en-US" sz="1800" b="1" dirty="0">
            <a:solidFill>
              <a:schemeClr val="tx1"/>
            </a:solidFill>
            <a:latin typeface="楷体" panose="02010609060101010101" charset="-122"/>
            <a:ea typeface="楷体" panose="02010609060101010101" charset="-122"/>
          </a:endParaRPr>
        </a:p>
      </dsp:txBody>
      <dsp:txXfrm>
        <a:off x="1716634" y="1559196"/>
        <a:ext cx="1490135" cy="1490135"/>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500858" cy="6500858"/>
        <a:chOff x="0" y="0"/>
        <a:chExt cx="6500858" cy="6500858"/>
      </a:xfrm>
    </dsp:grpSpPr>
    <dsp:sp modelId="{9F6BA4CE-40CC-4735-8AB1-C63B6AFCB3AF}">
      <dsp:nvSpPr>
        <dsp:cNvPr id="3" name="菱形 2"/>
        <dsp:cNvSpPr/>
      </dsp:nvSpPr>
      <dsp:spPr bwMode="white">
        <a:xfrm>
          <a:off x="1321603" y="0"/>
          <a:ext cx="6500858" cy="6500858"/>
        </a:xfrm>
        <a:prstGeom prst="diamond">
          <a:avLst/>
        </a:prstGeom>
      </dsp:spPr>
      <dsp:style>
        <a:lnRef idx="0">
          <a:schemeClr val="accent1"/>
        </a:lnRef>
        <a:fillRef idx="1">
          <a:schemeClr val="accent1">
            <a:tint val="40000"/>
          </a:schemeClr>
        </a:fillRef>
        <a:effectRef idx="0">
          <a:scrgbClr r="0" g="0" b="0"/>
        </a:effectRef>
        <a:fontRef idx="minor"/>
      </dsp:style>
      <dsp:txXfrm>
        <a:off x="1321603" y="0"/>
        <a:ext cx="6500858" cy="6500858"/>
      </dsp:txXfrm>
    </dsp:sp>
    <dsp:sp modelId="{A076EBE0-887C-42DB-A775-0BC8BC918B2F}">
      <dsp:nvSpPr>
        <dsp:cNvPr id="4" name="圆角矩形 3"/>
        <dsp:cNvSpPr/>
      </dsp:nvSpPr>
      <dsp:spPr bwMode="white">
        <a:xfrm>
          <a:off x="1939185" y="61758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1】</a:t>
          </a:r>
          <a:r>
            <a:rPr lang="zh-CN" altLang="en-US" sz="1600" b="1" dirty="0" smtClean="0">
              <a:solidFill>
                <a:srgbClr val="FF0000"/>
              </a:solidFill>
              <a:latin typeface="仿宋" panose="02010609060101010101" charset="-122"/>
              <a:ea typeface="仿宋" panose="02010609060101010101" charset="-122"/>
            </a:rPr>
            <a:t>生产设备</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以主题公园进口游乐设备为例，有了这条政策，落户海南的大型主题公园，从国外进口</a:t>
          </a:r>
          <a:r>
            <a:rPr lang="en-US" altLang="zh-CN" sz="1600" b="1" dirty="0" smtClean="0">
              <a:solidFill>
                <a:schemeClr val="tx1"/>
              </a:solidFill>
              <a:latin typeface="仿宋" panose="02010609060101010101" charset="-122"/>
              <a:ea typeface="仿宋" panose="02010609060101010101" charset="-122"/>
            </a:rPr>
            <a:t>1</a:t>
          </a:r>
          <a:r>
            <a:rPr lang="zh-CN" altLang="en-US" sz="1600" b="1" dirty="0" smtClean="0">
              <a:solidFill>
                <a:schemeClr val="tx1"/>
              </a:solidFill>
              <a:latin typeface="仿宋" panose="02010609060101010101" charset="-122"/>
              <a:ea typeface="仿宋" panose="02010609060101010101" charset="-122"/>
            </a:rPr>
            <a:t>亿元的游乐设备，最少可以节省</a:t>
          </a:r>
          <a:r>
            <a:rPr lang="en-US" altLang="zh-CN" sz="1600" b="1" dirty="0" smtClean="0">
              <a:solidFill>
                <a:schemeClr val="tx1"/>
              </a:solidFill>
              <a:latin typeface="仿宋" panose="02010609060101010101" charset="-122"/>
              <a:ea typeface="仿宋" panose="02010609060101010101" charset="-122"/>
            </a:rPr>
            <a:t>1300</a:t>
          </a:r>
          <a:r>
            <a:rPr lang="zh-CN" altLang="en-US" sz="1600" b="1" dirty="0" smtClean="0">
              <a:solidFill>
                <a:schemeClr val="tx1"/>
              </a:solidFill>
              <a:latin typeface="仿宋" panose="02010609060101010101" charset="-122"/>
              <a:ea typeface="仿宋" panose="02010609060101010101" charset="-122"/>
            </a:rPr>
            <a:t>万元的支出。</a:t>
          </a:r>
          <a:endParaRPr lang="zh-CN" altLang="en-US" sz="1600" b="1" dirty="0">
            <a:solidFill>
              <a:schemeClr val="tx1"/>
            </a:solidFill>
            <a:latin typeface="仿宋" panose="02010609060101010101" charset="-122"/>
            <a:ea typeface="仿宋" panose="02010609060101010101" charset="-122"/>
          </a:endParaRPr>
        </a:p>
      </dsp:txBody>
      <dsp:txXfrm>
        <a:off x="1939185" y="617582"/>
        <a:ext cx="2535335" cy="2535335"/>
      </dsp:txXfrm>
    </dsp:sp>
    <dsp:sp modelId="{65B87F4E-7054-414E-99CE-B5DFE18A1F69}">
      <dsp:nvSpPr>
        <dsp:cNvPr id="5" name="圆角矩形 4"/>
        <dsp:cNvSpPr/>
      </dsp:nvSpPr>
      <dsp:spPr bwMode="white">
        <a:xfrm>
          <a:off x="4669545" y="61758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2】</a:t>
          </a:r>
          <a:r>
            <a:rPr lang="zh-CN" altLang="en-US" sz="1600" b="1" dirty="0" smtClean="0">
              <a:solidFill>
                <a:srgbClr val="FF0000"/>
              </a:solidFill>
              <a:latin typeface="仿宋" panose="02010609060101010101" charset="-122"/>
              <a:ea typeface="仿宋" panose="02010609060101010101" charset="-122"/>
            </a:rPr>
            <a:t>生产设备</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一家生物制药研发服务外包公司调研，这个公司的负责人告诉我，他自己算过帐，他刚刚要买</a:t>
          </a:r>
          <a:r>
            <a:rPr lang="en-US" altLang="zh-CN" sz="1600" b="1" dirty="0" smtClean="0">
              <a:solidFill>
                <a:schemeClr val="tx1"/>
              </a:solidFill>
              <a:latin typeface="仿宋" panose="02010609060101010101" charset="-122"/>
              <a:ea typeface="仿宋" panose="02010609060101010101" charset="-122"/>
            </a:rPr>
            <a:t>3</a:t>
          </a:r>
          <a:r>
            <a:rPr lang="zh-CN" altLang="en-US" sz="1600" b="1" dirty="0" smtClean="0">
              <a:solidFill>
                <a:schemeClr val="tx1"/>
              </a:solidFill>
              <a:latin typeface="仿宋" panose="02010609060101010101" charset="-122"/>
              <a:ea typeface="仿宋" panose="02010609060101010101" charset="-122"/>
            </a:rPr>
            <a:t>个亿的研发设备，在零关税之前需要</a:t>
          </a:r>
          <a:r>
            <a:rPr lang="en-US" altLang="zh-CN" sz="1600" b="1" dirty="0" smtClean="0">
              <a:solidFill>
                <a:schemeClr val="tx1"/>
              </a:solidFill>
              <a:latin typeface="仿宋" panose="02010609060101010101" charset="-122"/>
              <a:ea typeface="仿宋" panose="02010609060101010101" charset="-122"/>
            </a:rPr>
            <a:t>3</a:t>
          </a:r>
          <a:r>
            <a:rPr lang="zh-CN" altLang="en-US" sz="1600" b="1" dirty="0" smtClean="0">
              <a:solidFill>
                <a:schemeClr val="tx1"/>
              </a:solidFill>
              <a:latin typeface="仿宋" panose="02010609060101010101" charset="-122"/>
              <a:ea typeface="仿宋" panose="02010609060101010101" charset="-122"/>
            </a:rPr>
            <a:t>个亿，在零关税之后只要</a:t>
          </a:r>
          <a:r>
            <a:rPr lang="en-US" altLang="zh-CN" sz="1600" b="1" dirty="0" smtClean="0">
              <a:solidFill>
                <a:schemeClr val="tx1"/>
              </a:solidFill>
              <a:latin typeface="仿宋" panose="02010609060101010101" charset="-122"/>
              <a:ea typeface="仿宋" panose="02010609060101010101" charset="-122"/>
            </a:rPr>
            <a:t>2</a:t>
          </a:r>
          <a:r>
            <a:rPr lang="zh-CN" altLang="en-US" sz="1600" b="1" dirty="0" smtClean="0">
              <a:solidFill>
                <a:schemeClr val="tx1"/>
              </a:solidFill>
              <a:latin typeface="仿宋" panose="02010609060101010101" charset="-122"/>
              <a:ea typeface="仿宋" panose="02010609060101010101" charset="-122"/>
            </a:rPr>
            <a:t>个亿，省了</a:t>
          </a:r>
          <a:r>
            <a:rPr lang="en-US" altLang="zh-CN" sz="1600" b="1" dirty="0" smtClean="0">
              <a:solidFill>
                <a:schemeClr val="tx1"/>
              </a:solidFill>
              <a:latin typeface="仿宋" panose="02010609060101010101" charset="-122"/>
              <a:ea typeface="仿宋" panose="02010609060101010101" charset="-122"/>
            </a:rPr>
            <a:t>1/3</a:t>
          </a:r>
          <a:r>
            <a:rPr lang="zh-CN" altLang="en-US" sz="1600" b="1" dirty="0" smtClean="0">
              <a:solidFill>
                <a:schemeClr val="tx1"/>
              </a:solidFill>
              <a:latin typeface="仿宋" panose="02010609060101010101" charset="-122"/>
              <a:ea typeface="仿宋" panose="02010609060101010101" charset="-122"/>
            </a:rPr>
            <a:t>的钱。</a:t>
          </a:r>
          <a:endParaRPr lang="zh-CN" altLang="en-US" sz="1600" b="1" dirty="0">
            <a:solidFill>
              <a:schemeClr val="tx1"/>
            </a:solidFill>
            <a:latin typeface="仿宋" panose="02010609060101010101" charset="-122"/>
            <a:ea typeface="仿宋" panose="02010609060101010101" charset="-122"/>
          </a:endParaRPr>
        </a:p>
      </dsp:txBody>
      <dsp:txXfrm>
        <a:off x="4669545" y="617582"/>
        <a:ext cx="2535335" cy="2535335"/>
      </dsp:txXfrm>
    </dsp:sp>
    <dsp:sp modelId="{445E95CC-9AB2-4A2D-80E3-3D3DA16DB37A}">
      <dsp:nvSpPr>
        <dsp:cNvPr id="6" name="圆角矩形 5"/>
        <dsp:cNvSpPr/>
      </dsp:nvSpPr>
      <dsp:spPr bwMode="white">
        <a:xfrm>
          <a:off x="1939185" y="334794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3】</a:t>
          </a:r>
          <a:r>
            <a:rPr lang="zh-CN" altLang="en-US" sz="1600" b="1" dirty="0" smtClean="0">
              <a:solidFill>
                <a:srgbClr val="FF0000"/>
              </a:solidFill>
              <a:latin typeface="仿宋" panose="02010609060101010101" charset="-122"/>
              <a:ea typeface="仿宋" panose="02010609060101010101" charset="-122"/>
            </a:rPr>
            <a:t>交通工具</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以游艇进口为例，在国内其他地区购买，要负担约</a:t>
          </a:r>
          <a:r>
            <a:rPr lang="en-US" altLang="zh-CN" sz="1600" b="1" dirty="0" smtClean="0">
              <a:solidFill>
                <a:schemeClr val="tx1"/>
              </a:solidFill>
              <a:latin typeface="仿宋" panose="02010609060101010101" charset="-122"/>
              <a:ea typeface="仿宋" panose="02010609060101010101" charset="-122"/>
            </a:rPr>
            <a:t>38%</a:t>
          </a:r>
          <a:r>
            <a:rPr lang="zh-CN" altLang="en-US" sz="1600" b="1" dirty="0" smtClean="0">
              <a:solidFill>
                <a:schemeClr val="tx1"/>
              </a:solidFill>
              <a:latin typeface="仿宋" panose="02010609060101010101" charset="-122"/>
              <a:ea typeface="仿宋" panose="02010609060101010101" charset="-122"/>
            </a:rPr>
            <a:t>的关税及进口环节税。在海南进口一艘</a:t>
          </a:r>
          <a:r>
            <a:rPr lang="en-US" altLang="zh-CN" sz="1600" b="1" dirty="0" smtClean="0">
              <a:solidFill>
                <a:schemeClr val="tx1"/>
              </a:solidFill>
              <a:latin typeface="仿宋" panose="02010609060101010101" charset="-122"/>
              <a:ea typeface="仿宋" panose="02010609060101010101" charset="-122"/>
            </a:rPr>
            <a:t>1000</a:t>
          </a:r>
          <a:r>
            <a:rPr lang="zh-CN" altLang="en-US" sz="1600" b="1" dirty="0" smtClean="0">
              <a:solidFill>
                <a:schemeClr val="tx1"/>
              </a:solidFill>
              <a:latin typeface="仿宋" panose="02010609060101010101" charset="-122"/>
              <a:ea typeface="仿宋" panose="02010609060101010101" charset="-122"/>
            </a:rPr>
            <a:t>万元的游艇，要比国内其他地区节省近</a:t>
          </a:r>
          <a:r>
            <a:rPr lang="en-US" altLang="zh-CN" sz="1600" b="1" dirty="0" smtClean="0">
              <a:solidFill>
                <a:schemeClr val="tx1"/>
              </a:solidFill>
              <a:latin typeface="仿宋" panose="02010609060101010101" charset="-122"/>
              <a:ea typeface="仿宋" panose="02010609060101010101" charset="-122"/>
            </a:rPr>
            <a:t>380</a:t>
          </a:r>
          <a:r>
            <a:rPr lang="zh-CN" altLang="en-US" sz="1600" b="1" dirty="0" smtClean="0">
              <a:solidFill>
                <a:schemeClr val="tx1"/>
              </a:solidFill>
              <a:latin typeface="仿宋" panose="02010609060101010101" charset="-122"/>
              <a:ea typeface="仿宋" panose="02010609060101010101" charset="-122"/>
            </a:rPr>
            <a:t>万元的税费。</a:t>
          </a:r>
        </a:p>
      </dsp:txBody>
      <dsp:txXfrm>
        <a:off x="1939185" y="3347942"/>
        <a:ext cx="2535335" cy="2535335"/>
      </dsp:txXfrm>
    </dsp:sp>
    <dsp:sp modelId="{D50F368B-BF74-45BC-8B8B-CF22925B754D}">
      <dsp:nvSpPr>
        <dsp:cNvPr id="7" name="圆角矩形 6"/>
        <dsp:cNvSpPr/>
      </dsp:nvSpPr>
      <dsp:spPr bwMode="white">
        <a:xfrm>
          <a:off x="4669545" y="3347942"/>
          <a:ext cx="2535335" cy="2535335"/>
        </a:xfrm>
        <a:prstGeom prst="roundRect">
          <a:avLst/>
        </a:prstGeom>
      </dsp:spPr>
      <dsp:style>
        <a:lnRef idx="2">
          <a:schemeClr val="lt1"/>
        </a:lnRef>
        <a:fillRef idx="1">
          <a:schemeClr val="accent1"/>
        </a:fillRef>
        <a:effectRef idx="0">
          <a:scrgbClr r="0" g="0" b="0"/>
        </a:effectRef>
        <a:fontRef idx="minor">
          <a:schemeClr val="lt1"/>
        </a:fontRef>
      </dsp:style>
      <dsp:txBody>
        <a:bodyPr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en-US" altLang="zh-CN" sz="1600" b="1" dirty="0" smtClean="0">
              <a:solidFill>
                <a:srgbClr val="FF0000"/>
              </a:solidFill>
              <a:latin typeface="仿宋" panose="02010609060101010101" charset="-122"/>
              <a:ea typeface="仿宋" panose="02010609060101010101" charset="-122"/>
            </a:rPr>
            <a:t>【</a:t>
          </a:r>
          <a:r>
            <a:rPr lang="zh-CN" altLang="en-US" sz="1600" b="1" dirty="0" smtClean="0">
              <a:solidFill>
                <a:srgbClr val="FF0000"/>
              </a:solidFill>
              <a:latin typeface="仿宋" panose="02010609060101010101" charset="-122"/>
              <a:ea typeface="仿宋" panose="02010609060101010101" charset="-122"/>
            </a:rPr>
            <a:t>案例</a:t>
          </a:r>
          <a:r>
            <a:rPr lang="en-US" altLang="zh-CN" sz="1600" b="1" dirty="0" smtClean="0">
              <a:solidFill>
                <a:srgbClr val="FF0000"/>
              </a:solidFill>
              <a:latin typeface="仿宋" panose="02010609060101010101" charset="-122"/>
              <a:ea typeface="仿宋" panose="02010609060101010101" charset="-122"/>
            </a:rPr>
            <a:t>4】</a:t>
          </a:r>
          <a:r>
            <a:rPr lang="zh-CN" altLang="en-US" sz="1600" b="1" dirty="0" smtClean="0">
              <a:solidFill>
                <a:srgbClr val="FF0000"/>
              </a:solidFill>
              <a:latin typeface="仿宋" panose="02010609060101010101" charset="-122"/>
              <a:ea typeface="仿宋" panose="02010609060101010101" charset="-122"/>
            </a:rPr>
            <a:t>居民购买</a:t>
          </a:r>
          <a:endParaRPr lang="en-US" altLang="zh-CN" sz="1600" b="1" dirty="0" smtClean="0">
            <a:solidFill>
              <a:srgbClr val="FF0000"/>
            </a:solidFill>
            <a:latin typeface="仿宋" panose="02010609060101010101" charset="-122"/>
            <a:ea typeface="仿宋" panose="02010609060101010101" charset="-122"/>
          </a:endParaRPr>
        </a:p>
        <a:p>
          <a:pPr lvl="0" algn="ctr">
            <a:lnSpc>
              <a:spcPct val="100000"/>
            </a:lnSpc>
            <a:spcBef>
              <a:spcPct val="0"/>
            </a:spcBef>
            <a:spcAft>
              <a:spcPct val="35000"/>
            </a:spcAft>
          </a:pPr>
          <a:r>
            <a:rPr lang="zh-CN" altLang="en-US" sz="1600" b="1" dirty="0" smtClean="0">
              <a:solidFill>
                <a:srgbClr val="FF0000"/>
              </a:solidFill>
              <a:latin typeface="仿宋" panose="02010609060101010101" charset="-122"/>
              <a:ea typeface="仿宋" panose="02010609060101010101" charset="-122"/>
            </a:rPr>
            <a:t>进境免税商品</a:t>
          </a:r>
          <a:endParaRPr lang="en-US" altLang="zh-CN" sz="1600" b="1" dirty="0" smtClean="0">
            <a:solidFill>
              <a:srgbClr val="FF0000"/>
            </a:solidFill>
            <a:latin typeface="仿宋" panose="02010609060101010101" charset="-122"/>
            <a:ea typeface="仿宋" panose="02010609060101010101" charset="-122"/>
          </a:endParaRPr>
        </a:p>
        <a:p>
          <a:pPr lvl="0" algn="l">
            <a:lnSpc>
              <a:spcPct val="100000"/>
            </a:lnSpc>
            <a:spcBef>
              <a:spcPct val="0"/>
            </a:spcBef>
            <a:spcAft>
              <a:spcPct val="35000"/>
            </a:spcAft>
          </a:pPr>
          <a:r>
            <a:rPr lang="zh-CN" altLang="en-US" sz="1600" b="1" dirty="0" smtClean="0">
              <a:solidFill>
                <a:schemeClr val="tx1"/>
              </a:solidFill>
              <a:latin typeface="仿宋" panose="02010609060101010101" charset="-122"/>
              <a:ea typeface="仿宋" panose="02010609060101010101" charset="-122"/>
            </a:rPr>
            <a:t>以进口西班牙猪小排为例，目前海南市场的冻猪排骨价格大致在</a:t>
          </a:r>
          <a:r>
            <a:rPr lang="en-US" altLang="zh-CN" sz="1600" b="1" dirty="0" smtClean="0">
              <a:solidFill>
                <a:schemeClr val="tx1"/>
              </a:solidFill>
              <a:latin typeface="仿宋" panose="02010609060101010101" charset="-122"/>
              <a:ea typeface="仿宋" panose="02010609060101010101" charset="-122"/>
            </a:rPr>
            <a:t>60</a:t>
          </a:r>
          <a:r>
            <a:rPr lang="zh-CN" altLang="en-US" sz="1600" b="1" dirty="0" smtClean="0">
              <a:solidFill>
                <a:schemeClr val="tx1"/>
              </a:solidFill>
              <a:latin typeface="仿宋" panose="02010609060101010101" charset="-122"/>
              <a:ea typeface="仿宋" panose="02010609060101010101" charset="-122"/>
            </a:rPr>
            <a:t>元</a:t>
          </a:r>
          <a:r>
            <a:rPr lang="en-US" altLang="zh-CN" sz="1600" b="1" dirty="0" smtClean="0">
              <a:solidFill>
                <a:schemeClr val="tx1"/>
              </a:solidFill>
              <a:latin typeface="仿宋" panose="02010609060101010101" charset="-122"/>
              <a:ea typeface="仿宋" panose="02010609060101010101" charset="-122"/>
            </a:rPr>
            <a:t>/</a:t>
          </a:r>
          <a:r>
            <a:rPr lang="zh-CN" altLang="en-US" sz="1600" b="1" dirty="0" smtClean="0">
              <a:solidFill>
                <a:schemeClr val="tx1"/>
              </a:solidFill>
              <a:latin typeface="仿宋" panose="02010609060101010101" charset="-122"/>
              <a:ea typeface="仿宋" panose="02010609060101010101" charset="-122"/>
            </a:rPr>
            <a:t>公斤。实施该政策后，购买价格可降到</a:t>
          </a:r>
          <a:r>
            <a:rPr lang="en-US" altLang="zh-CN" sz="1600" b="1" dirty="0" smtClean="0">
              <a:solidFill>
                <a:schemeClr val="tx1"/>
              </a:solidFill>
              <a:latin typeface="仿宋" panose="02010609060101010101" charset="-122"/>
              <a:ea typeface="仿宋" panose="02010609060101010101" charset="-122"/>
            </a:rPr>
            <a:t>40</a:t>
          </a:r>
          <a:r>
            <a:rPr lang="zh-CN" altLang="en-US" sz="1600" b="1" dirty="0" smtClean="0">
              <a:solidFill>
                <a:schemeClr val="tx1"/>
              </a:solidFill>
              <a:latin typeface="仿宋" panose="02010609060101010101" charset="-122"/>
              <a:ea typeface="仿宋" panose="02010609060101010101" charset="-122"/>
            </a:rPr>
            <a:t>元</a:t>
          </a:r>
          <a:r>
            <a:rPr lang="en-US" altLang="zh-CN" sz="1600" b="1" dirty="0" smtClean="0">
              <a:solidFill>
                <a:schemeClr val="tx1"/>
              </a:solidFill>
              <a:latin typeface="仿宋" panose="02010609060101010101" charset="-122"/>
              <a:ea typeface="仿宋" panose="02010609060101010101" charset="-122"/>
            </a:rPr>
            <a:t>/</a:t>
          </a:r>
          <a:r>
            <a:rPr lang="zh-CN" altLang="en-US" sz="1600" b="1" dirty="0" smtClean="0">
              <a:solidFill>
                <a:schemeClr val="tx1"/>
              </a:solidFill>
              <a:latin typeface="仿宋" panose="02010609060101010101" charset="-122"/>
              <a:ea typeface="仿宋" panose="02010609060101010101" charset="-122"/>
            </a:rPr>
            <a:t>公斤左右。</a:t>
          </a:r>
          <a:endParaRPr lang="zh-CN" altLang="en-US" sz="1600" b="1" dirty="0" smtClean="0">
            <a:solidFill>
              <a:schemeClr val="tx1"/>
            </a:solidFill>
            <a:latin typeface="仿宋" panose="02010609060101010101" charset="-122"/>
            <a:ea typeface="仿宋" panose="02010609060101010101" charset="-122"/>
          </a:endParaRPr>
        </a:p>
        <a:p>
          <a:pPr lvl="0" algn="ctr">
            <a:lnSpc>
              <a:spcPct val="100000"/>
            </a:lnSpc>
            <a:spcBef>
              <a:spcPct val="0"/>
            </a:spcBef>
            <a:spcAft>
              <a:spcPct val="35000"/>
            </a:spcAft>
          </a:pPr>
          <a:endParaRPr lang="zh-CN" altLang="en-US" sz="1400" b="1" dirty="0">
            <a:solidFill>
              <a:schemeClr val="tx1"/>
            </a:solidFill>
            <a:latin typeface="仿宋" panose="02010609060101010101" charset="-122"/>
            <a:ea typeface="仿宋" panose="02010609060101010101" charset="-122"/>
          </a:endParaRPr>
        </a:p>
      </dsp:txBody>
      <dsp:txXfrm>
        <a:off x="4669545" y="3347942"/>
        <a:ext cx="2535335" cy="2535335"/>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17987" cy="4217987"/>
        <a:chOff x="0" y="0"/>
        <a:chExt cx="4217987" cy="4217987"/>
      </a:xfrm>
    </dsp:grpSpPr>
    <dsp:sp modelId="{BB929255-EF58-4404-AF1B-3E8133ACF5A9}">
      <dsp:nvSpPr>
        <dsp:cNvPr id="3" name="饼形 2"/>
        <dsp:cNvSpPr/>
      </dsp:nvSpPr>
      <dsp:spPr bwMode="white">
        <a:xfrm>
          <a:off x="378913" y="413953"/>
          <a:ext cx="3543109" cy="3543109"/>
        </a:xfrm>
        <a:prstGeom prst="pie">
          <a:avLst>
            <a:gd name="adj1" fmla="val 16200000"/>
            <a:gd name="adj2" fmla="val 0"/>
          </a:avLst>
        </a:prstGeom>
      </dsp:spPr>
      <dsp:style>
        <a:lnRef idx="2">
          <a:schemeClr val="lt1"/>
        </a:lnRef>
        <a:fillRef idx="1">
          <a:schemeClr val="accent1"/>
        </a:fillRef>
        <a:effectRef idx="0">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海南消博会</a:t>
          </a:r>
          <a:endParaRPr lang="zh-CN" altLang="en-US" b="1" dirty="0">
            <a:solidFill>
              <a:srgbClr val="FF0000"/>
            </a:solidFill>
            <a:latin typeface="黑体" panose="02010609060101010101" pitchFamily="49" charset="-122"/>
            <a:ea typeface="黑体" panose="02010609060101010101" pitchFamily="49" charset="-122"/>
          </a:endParaRPr>
        </a:p>
      </dsp:txBody>
      <dsp:txXfrm>
        <a:off x="378913" y="413953"/>
        <a:ext cx="3543109" cy="3543109"/>
      </dsp:txXfrm>
    </dsp:sp>
    <dsp:sp modelId="{116F2BAF-ED5E-42FB-AAB8-F31A903B50AF}">
      <dsp:nvSpPr>
        <dsp:cNvPr id="4" name="饼形 3"/>
        <dsp:cNvSpPr/>
      </dsp:nvSpPr>
      <dsp:spPr bwMode="white">
        <a:xfrm>
          <a:off x="378913" y="532901"/>
          <a:ext cx="3543109" cy="3543109"/>
        </a:xfrm>
        <a:prstGeom prst="pie">
          <a:avLst>
            <a:gd name="adj1" fmla="val 0"/>
            <a:gd name="adj2" fmla="val 5400000"/>
          </a:avLst>
        </a:prstGeom>
      </dsp:spPr>
      <dsp:style>
        <a:lnRef idx="2">
          <a:schemeClr val="lt1"/>
        </a:lnRef>
        <a:fillRef idx="1">
          <a:schemeClr val="accent1"/>
        </a:fillRef>
        <a:effectRef idx="0">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上海进博会</a:t>
          </a:r>
          <a:endParaRPr lang="zh-CN" altLang="en-US" b="1" dirty="0">
            <a:solidFill>
              <a:srgbClr val="FF0000"/>
            </a:solidFill>
            <a:latin typeface="黑体" panose="02010609060101010101" pitchFamily="49" charset="-122"/>
            <a:ea typeface="黑体" panose="02010609060101010101" pitchFamily="49" charset="-122"/>
          </a:endParaRPr>
        </a:p>
      </dsp:txBody>
      <dsp:txXfrm>
        <a:off x="378913" y="532901"/>
        <a:ext cx="3543109" cy="3543109"/>
      </dsp:txXfrm>
    </dsp:sp>
    <dsp:sp modelId="{834AC637-DDED-495D-AF64-120C2E07C378}">
      <dsp:nvSpPr>
        <dsp:cNvPr id="5" name="饼形 4"/>
        <dsp:cNvSpPr/>
      </dsp:nvSpPr>
      <dsp:spPr bwMode="white">
        <a:xfrm>
          <a:off x="259965" y="532901"/>
          <a:ext cx="3543109" cy="3543109"/>
        </a:xfrm>
        <a:prstGeom prst="pie">
          <a:avLst>
            <a:gd name="adj1" fmla="val 5400000"/>
            <a:gd name="adj2" fmla="val 10800000"/>
          </a:avLst>
        </a:prstGeom>
      </dsp:spPr>
      <dsp:style>
        <a:lnRef idx="2">
          <a:schemeClr val="lt1"/>
        </a:lnRef>
        <a:fillRef idx="1">
          <a:schemeClr val="accent1"/>
        </a:fillRef>
        <a:effectRef idx="0">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广州广交会</a:t>
          </a:r>
          <a:endParaRPr lang="zh-CN" altLang="en-US" b="1" dirty="0">
            <a:solidFill>
              <a:srgbClr val="FF0000"/>
            </a:solidFill>
            <a:latin typeface="黑体" panose="02010609060101010101" pitchFamily="49" charset="-122"/>
            <a:ea typeface="黑体" panose="02010609060101010101" pitchFamily="49" charset="-122"/>
          </a:endParaRPr>
        </a:p>
      </dsp:txBody>
      <dsp:txXfrm>
        <a:off x="259965" y="532901"/>
        <a:ext cx="3543109" cy="3543109"/>
      </dsp:txXfrm>
    </dsp:sp>
    <dsp:sp modelId="{7481F27D-68A7-439D-99C7-27AEF739CE57}">
      <dsp:nvSpPr>
        <dsp:cNvPr id="6" name="饼形 5"/>
        <dsp:cNvSpPr/>
      </dsp:nvSpPr>
      <dsp:spPr bwMode="white">
        <a:xfrm>
          <a:off x="259965" y="413953"/>
          <a:ext cx="3543109" cy="3543109"/>
        </a:xfrm>
        <a:prstGeom prst="pie">
          <a:avLst>
            <a:gd name="adj1" fmla="val 10800000"/>
            <a:gd name="adj2" fmla="val 16200000"/>
          </a:avLst>
        </a:prstGeom>
      </dsp:spPr>
      <dsp:style>
        <a:lnRef idx="2">
          <a:schemeClr val="lt1"/>
        </a:lnRef>
        <a:fillRef idx="1">
          <a:schemeClr val="accent1"/>
        </a:fillRef>
        <a:effectRef idx="0">
          <a:scrgbClr r="0" g="0" b="0"/>
        </a:effectRef>
        <a:fontRef idx="minor">
          <a:schemeClr val="lt1"/>
        </a:fontRef>
      </dsp:style>
      <dsp:txBody>
        <a:bodyPr lIns="36830" tIns="36830" rIns="36830" bIns="36830" anchor="ctr"/>
        <a:lstStyle>
          <a:lvl1pPr algn="ctr">
            <a:defRPr sz="2900"/>
          </a:lvl1pPr>
          <a:lvl2pPr marL="228600" indent="-228600" algn="ctr">
            <a:defRPr sz="2200"/>
          </a:lvl2pPr>
          <a:lvl3pPr marL="457200" indent="-228600" algn="ctr">
            <a:defRPr sz="2200"/>
          </a:lvl3pPr>
          <a:lvl4pPr marL="685800" indent="-228600" algn="ctr">
            <a:defRPr sz="2200"/>
          </a:lvl4pPr>
          <a:lvl5pPr marL="914400" indent="-228600" algn="ctr">
            <a:defRPr sz="2200"/>
          </a:lvl5pPr>
          <a:lvl6pPr marL="1143000" indent="-228600" algn="ctr">
            <a:defRPr sz="2200"/>
          </a:lvl6pPr>
          <a:lvl7pPr marL="1371600" indent="-228600" algn="ctr">
            <a:defRPr sz="2200"/>
          </a:lvl7pPr>
          <a:lvl8pPr marL="1600200" indent="-228600" algn="ctr">
            <a:defRPr sz="2200"/>
          </a:lvl8pPr>
          <a:lvl9pPr marL="1828800" indent="-228600" algn="ctr">
            <a:defRPr sz="2200"/>
          </a:lvl9pPr>
        </a:lstStyle>
        <a:p>
          <a:pPr lvl="0">
            <a:lnSpc>
              <a:spcPct val="100000"/>
            </a:lnSpc>
            <a:spcBef>
              <a:spcPct val="0"/>
            </a:spcBef>
            <a:spcAft>
              <a:spcPct val="35000"/>
            </a:spcAft>
          </a:pPr>
          <a:r>
            <a:rPr lang="zh-CN" altLang="en-US" b="1" dirty="0" smtClean="0">
              <a:solidFill>
                <a:srgbClr val="FF0000"/>
              </a:solidFill>
              <a:latin typeface="黑体" panose="02010609060101010101" pitchFamily="49" charset="-122"/>
              <a:ea typeface="黑体" panose="02010609060101010101" pitchFamily="49" charset="-122"/>
            </a:rPr>
            <a:t>北京服博会</a:t>
          </a:r>
          <a:endParaRPr lang="zh-CN" altLang="en-US" b="1" dirty="0">
            <a:solidFill>
              <a:srgbClr val="FF0000"/>
            </a:solidFill>
            <a:latin typeface="黑体" panose="02010609060101010101" pitchFamily="49" charset="-122"/>
            <a:ea typeface="黑体" panose="02010609060101010101" pitchFamily="49" charset="-122"/>
          </a:endParaRPr>
        </a:p>
      </dsp:txBody>
      <dsp:txXfrm>
        <a:off x="259965" y="413953"/>
        <a:ext cx="3543109" cy="3543109"/>
      </dsp:txXfrm>
    </dsp:sp>
    <dsp:sp modelId="{24F0CBE1-D2DA-4EF3-85BD-F0D5D737D448}">
      <dsp:nvSpPr>
        <dsp:cNvPr id="7" name="环形箭头 6"/>
        <dsp:cNvSpPr/>
      </dsp:nvSpPr>
      <dsp:spPr bwMode="white">
        <a:xfrm>
          <a:off x="184042" y="219082"/>
          <a:ext cx="3932851" cy="3932851"/>
        </a:xfrm>
        <a:prstGeom prst="circularArrow">
          <a:avLst>
            <a:gd name="adj1" fmla="val 5000"/>
            <a:gd name="adj2" fmla="val 360000"/>
            <a:gd name="adj3" fmla="val -360000"/>
            <a:gd name="adj4" fmla="val 1620000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84042" y="219082"/>
        <a:ext cx="3932851" cy="3932851"/>
      </dsp:txXfrm>
    </dsp:sp>
    <dsp:sp modelId="{BE7FFD2F-D65A-4CF3-8696-CAD89F1E005A}">
      <dsp:nvSpPr>
        <dsp:cNvPr id="8" name="环形箭头 7"/>
        <dsp:cNvSpPr/>
      </dsp:nvSpPr>
      <dsp:spPr bwMode="white">
        <a:xfrm>
          <a:off x="184042" y="338030"/>
          <a:ext cx="3932851" cy="3932851"/>
        </a:xfrm>
        <a:prstGeom prst="circularArrow">
          <a:avLst>
            <a:gd name="adj1" fmla="val 5000"/>
            <a:gd name="adj2" fmla="val 360000"/>
            <a:gd name="adj3" fmla="val 5040000"/>
            <a:gd name="adj4" fmla="val 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184042" y="338030"/>
        <a:ext cx="3932851" cy="3932851"/>
      </dsp:txXfrm>
    </dsp:sp>
    <dsp:sp modelId="{02B958A9-D53F-4329-82B6-7B06B3615A94}">
      <dsp:nvSpPr>
        <dsp:cNvPr id="9" name="环形箭头 8"/>
        <dsp:cNvSpPr/>
      </dsp:nvSpPr>
      <dsp:spPr bwMode="white">
        <a:xfrm>
          <a:off x="65094" y="338030"/>
          <a:ext cx="3932851" cy="3932851"/>
        </a:xfrm>
        <a:prstGeom prst="circularArrow">
          <a:avLst>
            <a:gd name="adj1" fmla="val 5000"/>
            <a:gd name="adj2" fmla="val 360000"/>
            <a:gd name="adj3" fmla="val 10440000"/>
            <a:gd name="adj4" fmla="val 540000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65094" y="338030"/>
        <a:ext cx="3932851" cy="3932851"/>
      </dsp:txXfrm>
    </dsp:sp>
    <dsp:sp modelId="{08CDF62C-01FD-4838-BA85-FE0E9F449F3C}">
      <dsp:nvSpPr>
        <dsp:cNvPr id="10" name="环形箭头 9"/>
        <dsp:cNvSpPr/>
      </dsp:nvSpPr>
      <dsp:spPr bwMode="white">
        <a:xfrm>
          <a:off x="65094" y="219082"/>
          <a:ext cx="3932851" cy="3932851"/>
        </a:xfrm>
        <a:prstGeom prst="circularArrow">
          <a:avLst>
            <a:gd name="adj1" fmla="val 5000"/>
            <a:gd name="adj2" fmla="val 360000"/>
            <a:gd name="adj3" fmla="val 15840000"/>
            <a:gd name="adj4" fmla="val 10800000"/>
            <a:gd name="adj5" fmla="val 55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a:off x="65094" y="219082"/>
        <a:ext cx="3932851" cy="3932851"/>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069616" cy="5043510"/>
        <a:chOff x="0" y="0"/>
        <a:chExt cx="8069616" cy="5043510"/>
      </a:xfrm>
    </dsp:grpSpPr>
    <dsp:sp modelId="{431442A8-3A57-4EE7-A080-8A93E152D099}">
      <dsp:nvSpPr>
        <dsp:cNvPr id="3" name="形状 2"/>
        <dsp:cNvSpPr/>
      </dsp:nvSpPr>
      <dsp:spPr bwMode="white">
        <a:xfrm>
          <a:off x="397508" y="0"/>
          <a:ext cx="8069616" cy="5043510"/>
        </a:xfrm>
        <a:prstGeom prst="swooshArrow">
          <a:avLst>
            <a:gd name="adj1" fmla="val 25000"/>
            <a:gd name="adj2" fmla="val 25000"/>
          </a:avLst>
        </a:prstGeom>
      </dsp:spPr>
      <dsp:style>
        <a:lnRef idx="0">
          <a:schemeClr val="accent1"/>
        </a:lnRef>
        <a:fillRef idx="1">
          <a:schemeClr val="accent1">
            <a:tint val="40000"/>
          </a:schemeClr>
        </a:fillRef>
        <a:effectRef idx="0">
          <a:scrgbClr r="0" g="0" b="0"/>
        </a:effectRef>
        <a:fontRef idx="minor"/>
      </dsp:style>
      <dsp:txXfrm>
        <a:off x="397508" y="0"/>
        <a:ext cx="8069616" cy="5043510"/>
      </dsp:txXfrm>
    </dsp:sp>
    <dsp:sp modelId="{87685D10-BC41-43FB-8869-29220DC7FEEC}">
      <dsp:nvSpPr>
        <dsp:cNvPr id="4" name="椭圆 3"/>
        <dsp:cNvSpPr/>
      </dsp:nvSpPr>
      <dsp:spPr bwMode="white">
        <a:xfrm>
          <a:off x="1422349" y="3481031"/>
          <a:ext cx="209810" cy="209810"/>
        </a:xfrm>
        <a:prstGeom prst="ellipse">
          <a:avLst/>
        </a:prstGeom>
      </dsp:spPr>
      <dsp:style>
        <a:lnRef idx="2">
          <a:schemeClr val="lt1"/>
        </a:lnRef>
        <a:fillRef idx="1">
          <a:schemeClr val="accent1"/>
        </a:fillRef>
        <a:effectRef idx="0">
          <a:scrgbClr r="0" g="0" b="0"/>
        </a:effectRef>
        <a:fontRef idx="minor">
          <a:schemeClr val="lt1"/>
        </a:fontRef>
      </dsp:style>
      <dsp:txXfrm>
        <a:off x="1422349" y="3481031"/>
        <a:ext cx="209810" cy="209810"/>
      </dsp:txXfrm>
    </dsp:sp>
    <dsp:sp modelId="{85286E5A-82CD-4BDC-9DEF-0806EC01C44F}">
      <dsp:nvSpPr>
        <dsp:cNvPr id="5" name="矩形 4"/>
        <dsp:cNvSpPr/>
      </dsp:nvSpPr>
      <dsp:spPr bwMode="white">
        <a:xfrm>
          <a:off x="1527254" y="3585936"/>
          <a:ext cx="1880221" cy="145757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11173" tIns="0" rIns="0" bIns="0"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zh-CN" altLang="en-US" b="1" dirty="0" smtClean="0">
              <a:solidFill>
                <a:srgbClr val="FF0000"/>
              </a:solidFill>
              <a:latin typeface="楷体" panose="02010609060101010101" pitchFamily="49" charset="-122"/>
              <a:ea typeface="楷体" panose="02010609060101010101" pitchFamily="49" charset="-122"/>
            </a:rPr>
            <a:t>（一）分步骤</a:t>
          </a:r>
          <a:endParaRPr>
            <a:solidFill>
              <a:schemeClr val="tx1"/>
            </a:solidFill>
          </a:endParaRPr>
        </a:p>
      </dsp:txBody>
      <dsp:txXfrm>
        <a:off x="1527254" y="3585936"/>
        <a:ext cx="1880221" cy="1457574"/>
      </dsp:txXfrm>
    </dsp:sp>
    <dsp:sp modelId="{870DB991-6873-43FD-8204-4E0C70212DB7}">
      <dsp:nvSpPr>
        <dsp:cNvPr id="6" name="椭圆 5"/>
        <dsp:cNvSpPr/>
      </dsp:nvSpPr>
      <dsp:spPr bwMode="white">
        <a:xfrm>
          <a:off x="3274326" y="2110205"/>
          <a:ext cx="379272" cy="379272"/>
        </a:xfrm>
        <a:prstGeom prst="ellipse">
          <a:avLst/>
        </a:prstGeom>
      </dsp:spPr>
      <dsp:style>
        <a:lnRef idx="2">
          <a:schemeClr val="lt1"/>
        </a:lnRef>
        <a:fillRef idx="1">
          <a:schemeClr val="accent1"/>
        </a:fillRef>
        <a:effectRef idx="0">
          <a:scrgbClr r="0" g="0" b="0"/>
        </a:effectRef>
        <a:fontRef idx="minor">
          <a:schemeClr val="lt1"/>
        </a:fontRef>
      </dsp:style>
      <dsp:txXfrm>
        <a:off x="3274326" y="2110205"/>
        <a:ext cx="379272" cy="379272"/>
      </dsp:txXfrm>
    </dsp:sp>
    <dsp:sp modelId="{FFC0DCC6-6555-4896-9E01-B2213D6BE284}">
      <dsp:nvSpPr>
        <dsp:cNvPr id="7" name="矩形 6"/>
        <dsp:cNvSpPr/>
      </dsp:nvSpPr>
      <dsp:spPr bwMode="white">
        <a:xfrm>
          <a:off x="3463962" y="2299841"/>
          <a:ext cx="1936708" cy="274366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00968" tIns="0" rIns="0" bIns="0"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zh-CN" altLang="en-US" b="1" dirty="0" smtClean="0">
              <a:solidFill>
                <a:srgbClr val="FF0000"/>
              </a:solidFill>
              <a:latin typeface="楷体" panose="02010609060101010101" pitchFamily="49" charset="-122"/>
              <a:ea typeface="楷体" panose="02010609060101010101" pitchFamily="49" charset="-122"/>
            </a:rPr>
            <a:t>第一步：</a:t>
          </a:r>
          <a:r>
            <a:rPr lang="zh-CN" altLang="en-US" b="1" dirty="0" smtClean="0">
              <a:solidFill>
                <a:schemeClr val="tx1"/>
              </a:solidFill>
              <a:latin typeface="楷体" panose="02010609060101010101" pitchFamily="49" charset="-122"/>
              <a:ea typeface="楷体" panose="02010609060101010101" pitchFamily="49" charset="-122"/>
            </a:rPr>
            <a:t>海南自由贸易港全岛封关运作前</a:t>
          </a:r>
          <a:endParaRPr>
            <a:solidFill>
              <a:schemeClr val="tx1"/>
            </a:solidFill>
          </a:endParaRPr>
        </a:p>
      </dsp:txBody>
      <dsp:txXfrm>
        <a:off x="3463962" y="2299841"/>
        <a:ext cx="1936708" cy="2743669"/>
      </dsp:txXfrm>
    </dsp:sp>
    <dsp:sp modelId="{8015C4F5-B85D-43AD-B69C-C87B38802A07}">
      <dsp:nvSpPr>
        <dsp:cNvPr id="8" name="椭圆 7"/>
        <dsp:cNvSpPr/>
      </dsp:nvSpPr>
      <dsp:spPr bwMode="white">
        <a:xfrm>
          <a:off x="5501540" y="1276008"/>
          <a:ext cx="524525" cy="524525"/>
        </a:xfrm>
        <a:prstGeom prst="ellipse">
          <a:avLst/>
        </a:prstGeom>
      </dsp:spPr>
      <dsp:style>
        <a:lnRef idx="2">
          <a:schemeClr val="lt1"/>
        </a:lnRef>
        <a:fillRef idx="1">
          <a:schemeClr val="accent1"/>
        </a:fillRef>
        <a:effectRef idx="0">
          <a:scrgbClr r="0" g="0" b="0"/>
        </a:effectRef>
        <a:fontRef idx="minor">
          <a:schemeClr val="lt1"/>
        </a:fontRef>
      </dsp:style>
      <dsp:txXfrm>
        <a:off x="5501540" y="1276008"/>
        <a:ext cx="524525" cy="524525"/>
      </dsp:txXfrm>
    </dsp:sp>
    <dsp:sp modelId="{A77A38AA-553C-4B4A-8560-29BF76E5487F}">
      <dsp:nvSpPr>
        <dsp:cNvPr id="9" name="矩形 8"/>
        <dsp:cNvSpPr/>
      </dsp:nvSpPr>
      <dsp:spPr bwMode="white">
        <a:xfrm>
          <a:off x="5763802" y="1538271"/>
          <a:ext cx="1936708" cy="3505239"/>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277934" tIns="0" rIns="0" bIns="0" anchor="t"/>
        <a:lstStyle>
          <a:lvl1pPr algn="l">
            <a:defRPr sz="3400"/>
          </a:lvl1pPr>
          <a:lvl2pPr marL="228600" indent="-228600" algn="l">
            <a:defRPr sz="2600"/>
          </a:lvl2pPr>
          <a:lvl3pPr marL="457200" indent="-228600" algn="l">
            <a:defRPr sz="2600"/>
          </a:lvl3pPr>
          <a:lvl4pPr marL="685800" indent="-228600" algn="l">
            <a:defRPr sz="2600"/>
          </a:lvl4pPr>
          <a:lvl5pPr marL="914400" indent="-228600" algn="l">
            <a:defRPr sz="2600"/>
          </a:lvl5pPr>
          <a:lvl6pPr marL="1143000" indent="-228600" algn="l">
            <a:defRPr sz="2600"/>
          </a:lvl6pPr>
          <a:lvl7pPr marL="1371600" indent="-228600" algn="l">
            <a:defRPr sz="2600"/>
          </a:lvl7pPr>
          <a:lvl8pPr marL="1600200" indent="-228600" algn="l">
            <a:defRPr sz="2600"/>
          </a:lvl8pPr>
          <a:lvl9pPr marL="1828800" indent="-228600" algn="l">
            <a:defRPr sz="2600"/>
          </a:lvl9pPr>
        </a:lstStyle>
        <a:p>
          <a:pPr lvl="0">
            <a:lnSpc>
              <a:spcPct val="100000"/>
            </a:lnSpc>
            <a:spcBef>
              <a:spcPct val="0"/>
            </a:spcBef>
            <a:spcAft>
              <a:spcPct val="35000"/>
            </a:spcAft>
          </a:pPr>
          <a:r>
            <a:rPr lang="zh-CN" altLang="en-US" b="1" dirty="0" smtClean="0">
              <a:solidFill>
                <a:srgbClr val="FF0000"/>
              </a:solidFill>
              <a:latin typeface="楷体" panose="02010609060101010101" pitchFamily="49" charset="-122"/>
              <a:ea typeface="楷体" panose="02010609060101010101" pitchFamily="49" charset="-122"/>
            </a:rPr>
            <a:t>第二步：</a:t>
          </a:r>
          <a:r>
            <a:rPr lang="zh-CN" altLang="en-US" b="1" dirty="0" smtClean="0">
              <a:solidFill>
                <a:schemeClr val="tx1"/>
              </a:solidFill>
              <a:latin typeface="楷体" panose="02010609060101010101" pitchFamily="49" charset="-122"/>
              <a:ea typeface="楷体" panose="02010609060101010101" pitchFamily="49" charset="-122"/>
            </a:rPr>
            <a:t>海南自由贸易港全岛封关运作后</a:t>
          </a:r>
          <a:endParaRPr>
            <a:solidFill>
              <a:schemeClr val="tx1"/>
            </a:solidFill>
          </a:endParaRPr>
        </a:p>
      </dsp:txBody>
      <dsp:txXfrm>
        <a:off x="5763802" y="1538271"/>
        <a:ext cx="1936708" cy="3505239"/>
      </dsp:txXfrm>
    </dsp:sp>
  </dsp:spTree>
</dsp:drawing>
</file>

<file path=ppt/diagrams/layout1.xml><?xml version="1.0" encoding="utf-8"?>
<dgm:layoutDef xmlns:dgm="http://schemas.openxmlformats.org/drawingml/2006/diagram" xmlns:a="http://schemas.openxmlformats.org/drawingml/2006/main" uniqueId="urn:microsoft.com/office/officeart/2005/8/layout/arrow2#1">
  <dgm:title val=""/>
  <dgm:desc val=""/>
  <dgm:catLst>
    <dgm:cat type="process" pri="23000"/>
  </dgm:catLst>
  <dgm:sampData useDef="true">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true"/>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true"/>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true"/>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true"/>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true"/>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true"/>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true"/>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true"/>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true"/>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true"/>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true"/>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true"/>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true"/>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true"/>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true"/>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true"/>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equation2#2">
  <dgm:title val=""/>
  <dgm:desc val=""/>
  <dgm:catLst>
    <dgm:cat type="relationship" pri="18000"/>
    <dgm:cat type="process" pri="26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true"/>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true"/>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true"/>
        </dgm:pt>
        <dgm:pt modelId="11">
          <dgm:prSet phldr="true"/>
        </dgm:pt>
        <dgm:pt modelId="12">
          <dgm:prSet phldr="true"/>
        </dgm:pt>
        <dgm:pt modelId="13">
          <dgm:prSet phldr="true"/>
        </dgm:pt>
        <dgm:pt modelId="14">
          <dgm:prSet phldr="true"/>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true"/>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true"/>
        </dgm:pt>
        <dgm:pt modelId="11">
          <dgm:prSet phldr="true"/>
        </dgm:pt>
        <dgm:pt modelId="12">
          <dgm:prSet phldr="true"/>
        </dgm:pt>
        <dgm:pt modelId="13">
          <dgm:prSet phldr="true"/>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true"/>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2#1">
  <dgm:title val=""/>
  <dgm:desc val=""/>
  <dgm:catLst>
    <dgm:cat type="relationship" pri="18000"/>
    <dgm:cat type="process" pri="26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true"/>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true"/>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4.xml><?xml version="1.0" encoding="utf-8"?>
<dgm:layoutDef xmlns:dgm="http://schemas.openxmlformats.org/drawingml/2006/diagram" xmlns:a="http://schemas.openxmlformats.org/drawingml/2006/main" uniqueId="urn:microsoft.com/office/officeart/2005/8/layout/equation2#2">
  <dgm:title val=""/>
  <dgm:desc val=""/>
  <dgm:catLst>
    <dgm:cat type="relationship" pri="18000"/>
    <dgm:cat type="process" pri="26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true"/>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srcNode" val="vNodes"/>
                <dgm:param type="dstNode" val="lastNode"/>
                <dgm:param type="begPts" val="auto"/>
                <dgm:param type="endPts" val="auto"/>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true">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true"/>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true"/>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true"/>
        </dgm:pt>
        <dgm:pt modelId="11">
          <dgm:prSet phldr="true"/>
        </dgm:pt>
        <dgm:pt modelId="12">
          <dgm:prSet phldr="true"/>
        </dgm:pt>
        <dgm:pt modelId="2">
          <dgm:prSet phldr="true"/>
        </dgm:pt>
        <dgm:pt modelId="21">
          <dgm:prSet phldr="true"/>
        </dgm:pt>
        <dgm:pt modelId="22">
          <dgm:prSet phldr="true"/>
        </dgm:pt>
        <dgm:pt modelId="3">
          <dgm:prSet phldr="true"/>
        </dgm:pt>
        <dgm:pt modelId="31">
          <dgm:prSet phldr="true"/>
        </dgm:pt>
        <dgm:pt modelId="32">
          <dgm:prSet phldr="true"/>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true"/>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true">
                <dgm:adjLst>
                  <dgm:adj idx="1" val="0.7"/>
                  <dgm:adj idx="2" val="0.5"/>
                </dgm:adjLst>
              </dgm:shape>
            </dgm:if>
            <dgm:else name="Name14">
              <dgm:shape xmlns:r="http://schemas.openxmlformats.org/officeDocument/2006/relationships" type="leftArrow" r:blip="" hideGeom="true">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true"/>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true"/>
            </dgm:varLst>
            <dgm:alg type="tx">
              <dgm:param type="stBulletLvl" val="2"/>
              <dgm:param type="txAnchorHorzCh" val="ctr"/>
              <dgm:param type="txAnchorVert" val="mid"/>
            </dgm:alg>
            <dgm:shape xmlns:r="http://schemas.openxmlformats.org/officeDocument/2006/relationships" type="rect" r:blip="" hideGeom="true">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true">
              <dgm:adjLst>
                <dgm:adj idx="1" val="0.1"/>
              </dgm:adjLst>
            </dgm:shape>
            <dgm:presOf/>
            <dgm:constrLst/>
            <dgm:ruleLst/>
          </dgm:layoutNode>
          <dgm:layoutNode name="imagNode" styleLbl="fgImgPlace1">
            <dgm:alg type="sp"/>
            <dgm:shape xmlns:r="http://schemas.openxmlformats.org/officeDocument/2006/relationships" type="ellipse" r:blip="" blipPhldr="true">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true">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true"/>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true"/>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true">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true"/>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true">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true"/>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true"/>
        </dgm:pt>
        <dgm:pt modelId="11">
          <dgm:prSet phldr="true"/>
        </dgm:pt>
        <dgm:pt modelId="12">
          <dgm:prSet phldr="true"/>
        </dgm:pt>
        <dgm:pt modelId="13">
          <dgm:prSet phldr="true"/>
        </dgm:pt>
        <dgm:pt modelId="14">
          <dgm:prSet phldr="true"/>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true"/>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true"/>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true"/>
        </dgm:pt>
        <dgm:pt modelId="2">
          <dgm:prSet phldr="true"/>
        </dgm:pt>
        <dgm:pt modelId="3">
          <dgm:prSet phldr="true"/>
        </dgm:pt>
        <dgm:pt modelId="4">
          <dgm:prSet phldr="true"/>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true">
    <dgm:dataModel>
      <dgm:ptLst/>
      <dgm:bg/>
      <dgm:whole/>
    </dgm:dataModel>
  </dgm:styleData>
  <dgm:clrData useDef="true">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true"/>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true"/>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true"/>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true"/>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cycle8#1">
  <dgm:title val=""/>
  <dgm:desc val=""/>
  <dgm:catLst>
    <dgm:cat type="cycle" pri="7000"/>
  </dgm:catLst>
  <dgm:sampData useDef="true">
    <dgm:dataModel>
      <dgm:ptLst/>
      <dgm:bg/>
      <dgm:whole/>
    </dgm:dataModel>
  </dgm:sampData>
  <dgm:styleData useDef="true">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true"/>
          </dgm:varLst>
          <dgm:alg type="tx"/>
          <dgm:shape xmlns:r="http://schemas.openxmlformats.org/officeDocument/2006/relationships" type="rect" r:blip="" hideGeom="true">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true"/>
          </dgm:varLst>
          <dgm:alg type="tx"/>
          <dgm:shape xmlns:r="http://schemas.openxmlformats.org/officeDocument/2006/relationships" type="rect" r:blip="" hideGeom="true">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true"/>
          </dgm:varLst>
          <dgm:alg type="tx"/>
          <dgm:shape xmlns:r="http://schemas.openxmlformats.org/officeDocument/2006/relationships" type="rect" r:blip="" hideGeom="true">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true"/>
          </dgm:varLst>
          <dgm:alg type="tx"/>
          <dgm:shape xmlns:r="http://schemas.openxmlformats.org/officeDocument/2006/relationships" type="rect" r:blip="" hideGeom="true">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true"/>
          </dgm:varLst>
          <dgm:alg type="tx"/>
          <dgm:shape xmlns:r="http://schemas.openxmlformats.org/officeDocument/2006/relationships" type="rect" r:blip="" hideGeom="true">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true"/>
          </dgm:varLst>
          <dgm:alg type="tx"/>
          <dgm:shape xmlns:r="http://schemas.openxmlformats.org/officeDocument/2006/relationships" type="rect" r:blip="" hideGeom="true">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true"/>
          </dgm:varLst>
          <dgm:alg type="tx"/>
          <dgm:shape xmlns:r="http://schemas.openxmlformats.org/officeDocument/2006/relationships" type="rect" r:blip="" hideGeom="true">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true">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7200"/>
          </a:xfrm>
          <a:prstGeom prst="rect">
            <a:avLst/>
          </a:prstGeom>
        </p:spPr>
        <p:txBody>
          <a:bodyPr vert="horz" lIns="91440" tIns="45720" rIns="91440" bIns="45720" rtlCol="0"/>
          <a:lstStyle>
            <a:lvl1pPr algn="l">
              <a:defRPr sz="1200">
                <a:ea typeface="仿宋_GB2312" panose="02010609030101010101" pitchFamily="49" charset="-122"/>
              </a:defRPr>
            </a:lvl1pPr>
          </a:lstStyle>
          <a:p>
            <a:pPr>
              <a:defRPr/>
            </a:pPr>
            <a:endParaRPr lang="zh-CN" altLang="en-US"/>
          </a:p>
        </p:txBody>
      </p:sp>
      <p:sp>
        <p:nvSpPr>
          <p:cNvPr id="3" name="日期占位符 2"/>
          <p:cNvSpPr>
            <a:spLocks noGrp="true"/>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仿宋_GB2312" panose="02010609030101010101" pitchFamily="49" charset="-122"/>
              </a:defRPr>
            </a:lvl1pPr>
          </a:lstStyle>
          <a:p>
            <a:pPr>
              <a:defRPr/>
            </a:pPr>
            <a:fld id="{87AE00A4-E9D4-4AC3-8CDA-B81DC74D44E6}" type="datetimeFigureOut">
              <a:rPr lang="zh-CN" altLang="en-US"/>
            </a:fld>
            <a:endParaRPr lang="zh-CN" altLang="en-US"/>
          </a:p>
        </p:txBody>
      </p:sp>
      <p:sp>
        <p:nvSpPr>
          <p:cNvPr id="4" name="页脚占位符 3"/>
          <p:cNvSpPr>
            <a:spLocks noGrp="true"/>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仿宋_GB2312" panose="02010609030101010101" pitchFamily="49" charset="-122"/>
              </a:defRPr>
            </a:lvl1pPr>
          </a:lstStyle>
          <a:p>
            <a:pPr>
              <a:defRPr/>
            </a:pPr>
            <a:endParaRPr lang="zh-CN" altLang="en-US"/>
          </a:p>
        </p:txBody>
      </p:sp>
      <p:sp>
        <p:nvSpPr>
          <p:cNvPr id="5" name="灯片编号占位符 4"/>
          <p:cNvSpPr>
            <a:spLocks noGrp="true"/>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仿宋_GB2312" panose="02010609030101010101" pitchFamily="49" charset="-122"/>
              </a:defRPr>
            </a:lvl1pPr>
          </a:lstStyle>
          <a:p>
            <a:pPr>
              <a:defRPr/>
            </a:pPr>
            <a:fld id="{453A3D21-A5BF-450B-A049-3F127A0A2C98}"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true" noChangeArrowheads="true"/>
          </p:cNvSpPr>
          <p:nvPr>
            <p:ph type="hdr" sz="quarter"/>
          </p:nvPr>
        </p:nvSpPr>
        <p:spPr bwMode="auto">
          <a:xfrm>
            <a:off x="0" y="0"/>
            <a:ext cx="2971800" cy="457200"/>
          </a:xfrm>
          <a:prstGeom prst="rect">
            <a:avLst/>
          </a:prstGeom>
          <a:noFill/>
          <a:ln w="9525">
            <a:noFill/>
            <a:miter lim="800000"/>
          </a:ln>
        </p:spPr>
        <p:txBody>
          <a:bodyPr vert="horz" wrap="square" lIns="91440" tIns="45720" rIns="91440" bIns="45720" numCol="1" anchor="t" anchorCtr="false" compatLnSpc="true"/>
          <a:lstStyle>
            <a:lvl1pPr algn="l">
              <a:defRPr sz="1200" b="0">
                <a:solidFill>
                  <a:schemeClr val="tx1"/>
                </a:solidFill>
                <a:ea typeface="楷体_GB2312" pitchFamily="49" charset="-122"/>
              </a:defRPr>
            </a:lvl1pPr>
          </a:lstStyle>
          <a:p>
            <a:pPr>
              <a:defRPr/>
            </a:pPr>
            <a:endParaRPr lang="en-US"/>
          </a:p>
        </p:txBody>
      </p:sp>
      <p:sp>
        <p:nvSpPr>
          <p:cNvPr id="3075" name="Rectangle 3"/>
          <p:cNvSpPr>
            <a:spLocks noGrp="true" noChangeArrowheads="true"/>
          </p:cNvSpPr>
          <p:nvPr>
            <p:ph type="dt" idx="1"/>
          </p:nvPr>
        </p:nvSpPr>
        <p:spPr bwMode="auto">
          <a:xfrm>
            <a:off x="3884613" y="0"/>
            <a:ext cx="2971800" cy="457200"/>
          </a:xfrm>
          <a:prstGeom prst="rect">
            <a:avLst/>
          </a:prstGeom>
          <a:noFill/>
          <a:ln w="9525">
            <a:noFill/>
            <a:miter lim="800000"/>
          </a:ln>
        </p:spPr>
        <p:txBody>
          <a:bodyPr vert="horz" wrap="square" lIns="91440" tIns="45720" rIns="91440" bIns="45720" numCol="1" anchor="t" anchorCtr="false" compatLnSpc="true"/>
          <a:lstStyle>
            <a:lvl1pPr algn="r">
              <a:defRPr sz="1200" b="0">
                <a:solidFill>
                  <a:schemeClr val="tx1"/>
                </a:solidFill>
                <a:ea typeface="楷体_GB2312" pitchFamily="49" charset="-122"/>
              </a:defRPr>
            </a:lvl1pPr>
          </a:lstStyle>
          <a:p>
            <a:pPr>
              <a:defRPr/>
            </a:pPr>
            <a:endParaRPr lang="en-US"/>
          </a:p>
        </p:txBody>
      </p:sp>
      <p:sp>
        <p:nvSpPr>
          <p:cNvPr id="265220" name="Rectangle 4"/>
          <p:cNvSpPr>
            <a:spLocks noGrp="true" noRot="true" noChangeAspect="true" noChangeArrowheads="true"/>
          </p:cNvSpPr>
          <p:nvPr>
            <p:ph type="sldImg" idx="2"/>
          </p:nvPr>
        </p:nvSpPr>
        <p:spPr bwMode="auto">
          <a:xfrm>
            <a:off x="1044575" y="685800"/>
            <a:ext cx="4770438" cy="3429000"/>
          </a:xfrm>
          <a:prstGeom prst="rect">
            <a:avLst/>
          </a:prstGeom>
          <a:noFill/>
          <a:ln w="9525">
            <a:noFill/>
            <a:miter lim="800000"/>
          </a:ln>
        </p:spPr>
      </p:sp>
      <p:sp>
        <p:nvSpPr>
          <p:cNvPr id="3077" name="Rectangle 5"/>
          <p:cNvSpPr>
            <a:spLocks noGrp="true" noChangeArrowheads="true"/>
          </p:cNvSpPr>
          <p:nvPr>
            <p:ph type="body" sz="quarter" idx="3"/>
          </p:nvPr>
        </p:nvSpPr>
        <p:spPr bwMode="auto">
          <a:xfrm>
            <a:off x="685800" y="4343400"/>
            <a:ext cx="5486400" cy="4114800"/>
          </a:xfrm>
          <a:prstGeom prst="rect">
            <a:avLst/>
          </a:prstGeom>
          <a:noFill/>
          <a:ln w="9525">
            <a:noFill/>
            <a:miter lim="800000"/>
          </a:ln>
        </p:spPr>
        <p:txBody>
          <a:bodyPr vert="horz" wrap="square" lIns="91440" tIns="45720" rIns="91440" bIns="45720" numCol="1" anchor="ctr" anchorCtr="false" compatLnSpc="true"/>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3078" name="Rectangle 6"/>
          <p:cNvSpPr>
            <a:spLocks noGrp="true" noChangeArrowheads="true"/>
          </p:cNvSpPr>
          <p:nvPr>
            <p:ph type="ftr" sz="quarter" idx="4"/>
          </p:nvPr>
        </p:nvSpPr>
        <p:spPr bwMode="auto">
          <a:xfrm>
            <a:off x="0" y="8685213"/>
            <a:ext cx="2971800" cy="457200"/>
          </a:xfrm>
          <a:prstGeom prst="rect">
            <a:avLst/>
          </a:prstGeom>
          <a:noFill/>
          <a:ln w="9525">
            <a:noFill/>
            <a:miter lim="800000"/>
          </a:ln>
        </p:spPr>
        <p:txBody>
          <a:bodyPr vert="horz" wrap="square" lIns="91440" tIns="45720" rIns="91440" bIns="45720" numCol="1" anchor="b" anchorCtr="false" compatLnSpc="true"/>
          <a:lstStyle>
            <a:lvl1pPr algn="l">
              <a:defRPr sz="1200" b="0">
                <a:solidFill>
                  <a:schemeClr val="tx1"/>
                </a:solidFill>
                <a:ea typeface="楷体_GB2312" pitchFamily="49" charset="-122"/>
              </a:defRPr>
            </a:lvl1pPr>
          </a:lstStyle>
          <a:p>
            <a:pPr>
              <a:defRPr/>
            </a:pPr>
            <a:endParaRPr lang="en-US"/>
          </a:p>
        </p:txBody>
      </p:sp>
      <p:sp>
        <p:nvSpPr>
          <p:cNvPr id="3079" name="Rectangle 7"/>
          <p:cNvSpPr>
            <a:spLocks noGrp="true" noChangeArrowheads="true"/>
          </p:cNvSpPr>
          <p:nvPr>
            <p:ph type="sldNum" sz="quarter" idx="5"/>
          </p:nvPr>
        </p:nvSpPr>
        <p:spPr bwMode="auto">
          <a:xfrm>
            <a:off x="3884613" y="8685213"/>
            <a:ext cx="2971800" cy="457200"/>
          </a:xfrm>
          <a:prstGeom prst="rect">
            <a:avLst/>
          </a:prstGeom>
          <a:noFill/>
          <a:ln w="9525">
            <a:noFill/>
            <a:miter lim="800000"/>
          </a:ln>
        </p:spPr>
        <p:txBody>
          <a:bodyPr vert="horz" wrap="square" lIns="91440" tIns="45720" rIns="91440" bIns="45720" numCol="1" anchor="b" anchorCtr="false" compatLnSpc="true"/>
          <a:lstStyle>
            <a:lvl1pPr algn="r">
              <a:defRPr sz="1200" b="0">
                <a:solidFill>
                  <a:schemeClr val="tx1"/>
                </a:solidFill>
                <a:ea typeface="楷体_GB2312" pitchFamily="49" charset="-122"/>
              </a:defRPr>
            </a:lvl1pPr>
          </a:lstStyle>
          <a:p>
            <a:pPr>
              <a:defRPr/>
            </a:pPr>
            <a:fld id="{5C129F07-87FE-4593-B53D-88497FC2C177}"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715963" y="2130425"/>
            <a:ext cx="810895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431925" y="3886200"/>
            <a:ext cx="6678613"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1600200"/>
            <a:ext cx="8586787"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b="1"/>
            </a:lvl1pPr>
          </a:lstStyle>
          <a:p>
            <a:pPr>
              <a:defRPr/>
            </a:pPr>
            <a:fld id="{BE9366CF-F80A-4758-B66A-BB2E269923F8}" type="slidenum">
              <a:rPr lang="zh-CN" altLang="en-US"/>
            </a:fld>
            <a:endParaRPr lang="en-US" altLang="zh-CN"/>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b="1"/>
            </a:lvl1pPr>
          </a:lstStyle>
          <a:p>
            <a:pPr>
              <a:defRPr/>
            </a:pPr>
            <a:fld id="{2C6529AE-65B1-4856-A216-16F9789CCC27}" type="slidenum">
              <a:rPr lang="zh-CN" altLang="en-US"/>
            </a:fld>
            <a:endParaRPr lang="en-US" altLang="zh-C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3050"/>
            <a:ext cx="313848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730625" y="273050"/>
            <a:ext cx="5334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77838" y="1435100"/>
            <a:ext cx="31384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6242A6A8-B42A-462E-8291-1A5C3F2C7365}" type="slidenum">
              <a:rPr lang="zh-CN" altLang="en-US"/>
            </a:fld>
            <a:endParaRPr lang="en-US" altLang="zh-CN"/>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870075" y="4800600"/>
            <a:ext cx="572452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870075" y="612775"/>
            <a:ext cx="57245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1870075" y="5367338"/>
            <a:ext cx="57245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EDBD05D8-6028-4AB5-91C0-5E9D96CA8D5F}" type="slidenum">
              <a:rPr lang="zh-CN" altLang="en-US"/>
            </a:fld>
            <a:endParaRPr lang="en-US" altLang="zh-CN"/>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A7FF5EFB-1E1C-44D9-B04C-6E37A8B029D1}" type="slidenum">
              <a:rPr lang="zh-CN" altLang="en-US"/>
            </a:fld>
            <a:endParaRPr lang="en-US" altLang="zh-CN"/>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3534EA94-36C3-4AE9-874F-9EEB600D7BFF}" type="slidenum">
              <a:rPr lang="zh-CN" altLang="en-US"/>
            </a:fld>
            <a:endParaRPr lang="en-US" altLang="zh-CN"/>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内容占位符 2"/>
          <p:cNvSpPr>
            <a:spLocks noGrp="true"/>
          </p:cNvSpPr>
          <p:nvPr>
            <p:ph sz="quarter" idx="1"/>
          </p:nvPr>
        </p:nvSpPr>
        <p:spPr>
          <a:xfrm>
            <a:off x="477838" y="1600200"/>
            <a:ext cx="42164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quarter" idx="2"/>
          </p:nvPr>
        </p:nvSpPr>
        <p:spPr>
          <a:xfrm>
            <a:off x="477838" y="3938588"/>
            <a:ext cx="42164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half" idx="3"/>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7"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8" name="Rectangle 6"/>
          <p:cNvSpPr>
            <a:spLocks noGrp="true" noChangeArrowheads="true"/>
          </p:cNvSpPr>
          <p:nvPr>
            <p:ph type="sldNum" sz="quarter" idx="12"/>
          </p:nvPr>
        </p:nvSpPr>
        <p:spPr/>
        <p:txBody>
          <a:bodyPr/>
          <a:lstStyle>
            <a:lvl1pPr>
              <a:defRPr b="1"/>
            </a:lvl1pPr>
          </a:lstStyle>
          <a:p>
            <a:pPr>
              <a:defRPr/>
            </a:pPr>
            <a:fld id="{3AB3FFF1-9089-4BC2-A0E6-25D5FDD0625B}" type="slidenum">
              <a:rPr lang="zh-CN" altLang="en-US"/>
            </a:fld>
            <a:endParaRPr lang="en-US" altLang="zh-CN"/>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715963" y="2130425"/>
            <a:ext cx="8108950" cy="1470025"/>
          </a:xfr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431925" y="3886200"/>
            <a:ext cx="6678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508A6724-18BA-4DF9-9F6D-05B6B2A4F571}" type="slidenum">
              <a:rPr lang="zh-CN" altLang="en-US"/>
            </a:fld>
            <a:endParaRPr lang="en-US" altLang="zh-CN"/>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2C671B6F-8E02-4289-95B3-D925AC358355}" type="slidenum">
              <a:rPr lang="zh-CN" altLang="en-US"/>
            </a:fld>
            <a:endParaRPr lang="en-US" altLang="zh-CN"/>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54063" y="4406900"/>
            <a:ext cx="810895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54063" y="2906713"/>
            <a:ext cx="8108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C142326B-9485-456B-9939-577F9D419C01}" type="slidenum">
              <a:rPr lang="zh-CN" altLang="en-US"/>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4E511832-FD4D-4D2C-8D10-D7C0DCC501F2}" type="slidenum">
              <a:rPr lang="zh-CN" altLang="en-US"/>
            </a:fld>
            <a:endParaRPr lang="en-US" altLang="zh-CN"/>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77838" y="1535113"/>
            <a:ext cx="42148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77838" y="2174875"/>
            <a:ext cx="42148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46638" y="1535113"/>
            <a:ext cx="42179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46638" y="2174875"/>
            <a:ext cx="42179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b="1"/>
            </a:lvl1pPr>
          </a:lstStyle>
          <a:p>
            <a:pPr>
              <a:defRPr/>
            </a:pPr>
            <a:fld id="{B8F6D7CB-4C6A-4B74-891B-34457903E60B}" type="slidenum">
              <a:rPr lang="zh-CN" altLang="en-US"/>
            </a:fld>
            <a:endParaRPr lang="en-US" altLang="zh-CN"/>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b="1"/>
            </a:lvl1pPr>
          </a:lstStyle>
          <a:p>
            <a:pPr>
              <a:defRPr/>
            </a:pPr>
            <a:fld id="{E3A0EA51-443A-40FD-BD76-B1A8E8FA4A14}" type="slidenum">
              <a:rPr lang="zh-CN" altLang="en-US"/>
            </a:fld>
            <a:endParaRPr lang="en-US" altLang="zh-CN"/>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b="1"/>
            </a:lvl1pPr>
          </a:lstStyle>
          <a:p>
            <a:pPr>
              <a:defRPr/>
            </a:pPr>
            <a:fld id="{BE0833A6-3CA0-4EC0-89A0-E846411C48D1}" type="slidenum">
              <a:rPr lang="zh-CN" altLang="en-US"/>
            </a:fld>
            <a:endParaRPr lang="en-US" altLang="zh-CN"/>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3050"/>
            <a:ext cx="313848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730625" y="273050"/>
            <a:ext cx="5334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77838" y="1435100"/>
            <a:ext cx="31384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DFA2751C-AEEE-419E-B885-F4BCA3A974F0}" type="slidenum">
              <a:rPr lang="zh-CN" altLang="en-US"/>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870075" y="4800600"/>
            <a:ext cx="572452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870075" y="612775"/>
            <a:ext cx="57245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1870075" y="5367338"/>
            <a:ext cx="57245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0F0A2007-253E-4B8D-9061-CD67BECF32C1}" type="slidenum">
              <a:rPr lang="zh-CN" altLang="en-US"/>
            </a:fld>
            <a:endParaRPr lang="en-US" altLang="zh-CN"/>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D8C69A66-8CBD-40A4-A025-10B39C888FDC}" type="slidenum">
              <a:rPr lang="zh-CN" altLang="en-US"/>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2821274D-198E-40A5-BF03-5CD6D64F3B06}" type="slidenum">
              <a:rPr lang="zh-CN" altLang="en-US"/>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内容占位符 2"/>
          <p:cNvSpPr>
            <a:spLocks noGrp="true"/>
          </p:cNvSpPr>
          <p:nvPr>
            <p:ph sz="quarter" idx="1"/>
          </p:nvPr>
        </p:nvSpPr>
        <p:spPr>
          <a:xfrm>
            <a:off x="477838" y="1600200"/>
            <a:ext cx="42164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quarter" idx="2"/>
          </p:nvPr>
        </p:nvSpPr>
        <p:spPr>
          <a:xfrm>
            <a:off x="477838" y="3938588"/>
            <a:ext cx="42164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half" idx="3"/>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7"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8" name="Rectangle 6"/>
          <p:cNvSpPr>
            <a:spLocks noGrp="true" noChangeArrowheads="true"/>
          </p:cNvSpPr>
          <p:nvPr>
            <p:ph type="sldNum" sz="quarter" idx="12"/>
          </p:nvPr>
        </p:nvSpPr>
        <p:spPr/>
        <p:txBody>
          <a:bodyPr/>
          <a:lstStyle>
            <a:lvl1pPr>
              <a:defRPr b="1"/>
            </a:lvl1pPr>
          </a:lstStyle>
          <a:p>
            <a:pPr>
              <a:defRPr/>
            </a:pPr>
            <a:fld id="{46996EF8-22ED-4C44-8E08-FFB8E9F788BD}" type="slidenum">
              <a:rPr lang="zh-CN" altLang="en-US"/>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715963" y="2130425"/>
            <a:ext cx="8108950" cy="1470025"/>
          </a:xfr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431925" y="3886200"/>
            <a:ext cx="6678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p>
        </p:txBody>
      </p:sp>
      <p:sp>
        <p:nvSpPr>
          <p:cNvPr id="5" name="Rectangle 5"/>
          <p:cNvSpPr>
            <a:spLocks noGrp="true" noChangeArrowheads="true"/>
          </p:cNvSpPr>
          <p:nvPr>
            <p:ph type="ftr" sz="quarter" idx="11"/>
          </p:nvPr>
        </p:nvSpPr>
        <p:spPr/>
        <p:txBody>
          <a:bodyPr/>
          <a:lstStyle>
            <a:lvl1pPr>
              <a:defRPr/>
            </a:lvl1pPr>
          </a:lstStyle>
          <a:p>
            <a:pPr>
              <a:defRPr/>
            </a:pPr>
            <a:endParaRPr lang="en-US"/>
          </a:p>
        </p:txBody>
      </p:sp>
      <p:sp>
        <p:nvSpPr>
          <p:cNvPr id="6" name="Rectangle 6"/>
          <p:cNvSpPr>
            <a:spLocks noGrp="true" noChangeArrowheads="true"/>
          </p:cNvSpPr>
          <p:nvPr>
            <p:ph type="sldNum" sz="quarter" idx="12"/>
          </p:nvPr>
        </p:nvSpPr>
        <p:spPr/>
        <p:txBody>
          <a:bodyPr/>
          <a:lstStyle>
            <a:lvl1pPr>
              <a:defRPr/>
            </a:lvl1pPr>
          </a:lstStyle>
          <a:p>
            <a:pPr>
              <a:defRPr/>
            </a:pPr>
            <a:fld id="{2DE85626-C86E-4E2C-869E-9EF3219C5501}"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p>
        </p:txBody>
      </p:sp>
      <p:sp>
        <p:nvSpPr>
          <p:cNvPr id="5" name="Rectangle 5"/>
          <p:cNvSpPr>
            <a:spLocks noGrp="true" noChangeArrowheads="true"/>
          </p:cNvSpPr>
          <p:nvPr>
            <p:ph type="ftr" sz="quarter" idx="11"/>
          </p:nvPr>
        </p:nvSpPr>
        <p:spPr/>
        <p:txBody>
          <a:bodyPr/>
          <a:lstStyle>
            <a:lvl1pPr>
              <a:defRPr/>
            </a:lvl1pPr>
          </a:lstStyle>
          <a:p>
            <a:pPr>
              <a:defRPr/>
            </a:pPr>
            <a:endParaRPr lang="en-US"/>
          </a:p>
        </p:txBody>
      </p:sp>
      <p:sp>
        <p:nvSpPr>
          <p:cNvPr id="6" name="Rectangle 6"/>
          <p:cNvSpPr>
            <a:spLocks noGrp="true" noChangeArrowheads="true"/>
          </p:cNvSpPr>
          <p:nvPr>
            <p:ph type="sldNum" sz="quarter" idx="12"/>
          </p:nvPr>
        </p:nvSpPr>
        <p:spPr/>
        <p:txBody>
          <a:bodyPr/>
          <a:lstStyle>
            <a:lvl1pPr>
              <a:defRPr/>
            </a:lvl1pPr>
          </a:lstStyle>
          <a:p>
            <a:pPr>
              <a:defRPr/>
            </a:pPr>
            <a:fld id="{3EF3E4F5-F721-4820-A943-E2AEFCA7E4F0}"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54063" y="4406900"/>
            <a:ext cx="810895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54063" y="2906713"/>
            <a:ext cx="8108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a:lvl1pPr>
          </a:lstStyle>
          <a:p>
            <a:pPr>
              <a:defRPr/>
            </a:pPr>
            <a:endParaRPr lang="en-US"/>
          </a:p>
        </p:txBody>
      </p:sp>
      <p:sp>
        <p:nvSpPr>
          <p:cNvPr id="5" name="Rectangle 5"/>
          <p:cNvSpPr>
            <a:spLocks noGrp="true" noChangeArrowheads="true"/>
          </p:cNvSpPr>
          <p:nvPr>
            <p:ph type="ftr" sz="quarter" idx="11"/>
          </p:nvPr>
        </p:nvSpPr>
        <p:spPr/>
        <p:txBody>
          <a:bodyPr/>
          <a:lstStyle>
            <a:lvl1pPr>
              <a:defRPr/>
            </a:lvl1pPr>
          </a:lstStyle>
          <a:p>
            <a:pPr>
              <a:defRPr/>
            </a:pPr>
            <a:endParaRPr lang="en-US"/>
          </a:p>
        </p:txBody>
      </p:sp>
      <p:sp>
        <p:nvSpPr>
          <p:cNvPr id="6" name="Rectangle 6"/>
          <p:cNvSpPr>
            <a:spLocks noGrp="true" noChangeArrowheads="true"/>
          </p:cNvSpPr>
          <p:nvPr>
            <p:ph type="sldNum" sz="quarter" idx="12"/>
          </p:nvPr>
        </p:nvSpPr>
        <p:spPr/>
        <p:txBody>
          <a:bodyPr/>
          <a:lstStyle>
            <a:lvl1pPr>
              <a:defRPr/>
            </a:lvl1pPr>
          </a:lstStyle>
          <a:p>
            <a:pPr>
              <a:defRPr/>
            </a:pPr>
            <a:fld id="{B1A0824B-991D-4854-90BE-E9DF906F4BFE}"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p>
        </p:txBody>
      </p:sp>
      <p:sp>
        <p:nvSpPr>
          <p:cNvPr id="6" name="Rectangle 5"/>
          <p:cNvSpPr>
            <a:spLocks noGrp="true" noChangeArrowheads="true"/>
          </p:cNvSpPr>
          <p:nvPr>
            <p:ph type="ftr" sz="quarter" idx="11"/>
          </p:nvPr>
        </p:nvSpPr>
        <p:spPr/>
        <p:txBody>
          <a:bodyPr/>
          <a:lstStyle>
            <a:lvl1pPr>
              <a:defRPr/>
            </a:lvl1pPr>
          </a:lstStyle>
          <a:p>
            <a:pPr>
              <a:defRPr/>
            </a:pPr>
            <a:endParaRPr lang="en-US"/>
          </a:p>
        </p:txBody>
      </p:sp>
      <p:sp>
        <p:nvSpPr>
          <p:cNvPr id="7" name="Rectangle 6"/>
          <p:cNvSpPr>
            <a:spLocks noGrp="true" noChangeArrowheads="true"/>
          </p:cNvSpPr>
          <p:nvPr>
            <p:ph type="sldNum" sz="quarter" idx="12"/>
          </p:nvPr>
        </p:nvSpPr>
        <p:spPr/>
        <p:txBody>
          <a:bodyPr/>
          <a:lstStyle>
            <a:lvl1pPr>
              <a:defRPr/>
            </a:lvl1pPr>
          </a:lstStyle>
          <a:p>
            <a:pPr>
              <a:defRPr/>
            </a:pPr>
            <a:fld id="{38C3C3D0-9906-4C4D-9E29-9115C82B258C}"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77838" y="1535113"/>
            <a:ext cx="42148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77838" y="2174875"/>
            <a:ext cx="42148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46638" y="1535113"/>
            <a:ext cx="42179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46638" y="2174875"/>
            <a:ext cx="42179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a:lvl1pPr>
          </a:lstStyle>
          <a:p>
            <a:pPr>
              <a:defRPr/>
            </a:pPr>
            <a:endParaRPr lang="en-US"/>
          </a:p>
        </p:txBody>
      </p:sp>
      <p:sp>
        <p:nvSpPr>
          <p:cNvPr id="8" name="Rectangle 5"/>
          <p:cNvSpPr>
            <a:spLocks noGrp="true" noChangeArrowheads="true"/>
          </p:cNvSpPr>
          <p:nvPr>
            <p:ph type="ftr" sz="quarter" idx="11"/>
          </p:nvPr>
        </p:nvSpPr>
        <p:spPr/>
        <p:txBody>
          <a:bodyPr/>
          <a:lstStyle>
            <a:lvl1pPr>
              <a:defRPr/>
            </a:lvl1pPr>
          </a:lstStyle>
          <a:p>
            <a:pPr>
              <a:defRPr/>
            </a:pPr>
            <a:endParaRPr lang="en-US"/>
          </a:p>
        </p:txBody>
      </p:sp>
      <p:sp>
        <p:nvSpPr>
          <p:cNvPr id="9" name="Rectangle 6"/>
          <p:cNvSpPr>
            <a:spLocks noGrp="true" noChangeArrowheads="true"/>
          </p:cNvSpPr>
          <p:nvPr>
            <p:ph type="sldNum" sz="quarter" idx="12"/>
          </p:nvPr>
        </p:nvSpPr>
        <p:spPr/>
        <p:txBody>
          <a:bodyPr/>
          <a:lstStyle>
            <a:lvl1pPr>
              <a:defRPr/>
            </a:lvl1pPr>
          </a:lstStyle>
          <a:p>
            <a:pPr>
              <a:defRPr/>
            </a:pPr>
            <a:fld id="{3A55B50D-5FC0-4A8A-8336-1ABA0934D163}"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a:lvl1pPr>
          </a:lstStyle>
          <a:p>
            <a:pPr>
              <a:defRPr/>
            </a:pPr>
            <a:endParaRPr lang="en-US"/>
          </a:p>
        </p:txBody>
      </p:sp>
      <p:sp>
        <p:nvSpPr>
          <p:cNvPr id="4" name="Rectangle 5"/>
          <p:cNvSpPr>
            <a:spLocks noGrp="true" noChangeArrowheads="true"/>
          </p:cNvSpPr>
          <p:nvPr>
            <p:ph type="ftr" sz="quarter" idx="11"/>
          </p:nvPr>
        </p:nvSpPr>
        <p:spPr/>
        <p:txBody>
          <a:bodyPr/>
          <a:lstStyle>
            <a:lvl1pPr>
              <a:defRPr/>
            </a:lvl1pPr>
          </a:lstStyle>
          <a:p>
            <a:pPr>
              <a:defRPr/>
            </a:pPr>
            <a:endParaRPr lang="en-US"/>
          </a:p>
        </p:txBody>
      </p:sp>
      <p:sp>
        <p:nvSpPr>
          <p:cNvPr id="5" name="Rectangle 6"/>
          <p:cNvSpPr>
            <a:spLocks noGrp="true" noChangeArrowheads="true"/>
          </p:cNvSpPr>
          <p:nvPr>
            <p:ph type="sldNum" sz="quarter" idx="12"/>
          </p:nvPr>
        </p:nvSpPr>
        <p:spPr/>
        <p:txBody>
          <a:bodyPr/>
          <a:lstStyle>
            <a:lvl1pPr>
              <a:defRPr/>
            </a:lvl1pPr>
          </a:lstStyle>
          <a:p>
            <a:pPr>
              <a:defRPr/>
            </a:pPr>
            <a:fld id="{4960B906-36BD-4378-9DA1-634DA73CCC52}" type="slidenum">
              <a:rPr lang="en-US"/>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a:lvl1pPr>
          </a:lstStyle>
          <a:p>
            <a:pPr>
              <a:defRPr/>
            </a:pPr>
            <a:endParaRPr lang="en-US"/>
          </a:p>
        </p:txBody>
      </p:sp>
      <p:sp>
        <p:nvSpPr>
          <p:cNvPr id="3" name="Rectangle 5"/>
          <p:cNvSpPr>
            <a:spLocks noGrp="true" noChangeArrowheads="true"/>
          </p:cNvSpPr>
          <p:nvPr>
            <p:ph type="ftr" sz="quarter" idx="11"/>
          </p:nvPr>
        </p:nvSpPr>
        <p:spPr/>
        <p:txBody>
          <a:bodyPr/>
          <a:lstStyle>
            <a:lvl1pPr>
              <a:defRPr/>
            </a:lvl1pPr>
          </a:lstStyle>
          <a:p>
            <a:pPr>
              <a:defRPr/>
            </a:pPr>
            <a:endParaRPr lang="en-US"/>
          </a:p>
        </p:txBody>
      </p:sp>
      <p:sp>
        <p:nvSpPr>
          <p:cNvPr id="4" name="Rectangle 6"/>
          <p:cNvSpPr>
            <a:spLocks noGrp="true" noChangeArrowheads="true"/>
          </p:cNvSpPr>
          <p:nvPr>
            <p:ph type="sldNum" sz="quarter" idx="12"/>
          </p:nvPr>
        </p:nvSpPr>
        <p:spPr/>
        <p:txBody>
          <a:bodyPr/>
          <a:lstStyle>
            <a:lvl1pPr>
              <a:defRPr/>
            </a:lvl1pPr>
          </a:lstStyle>
          <a:p>
            <a:pPr>
              <a:defRPr/>
            </a:pPr>
            <a:fld id="{D795E5A2-B75E-404D-AC92-EFD0958C1A79}" type="slidenum">
              <a:rPr lang="en-US"/>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3050"/>
            <a:ext cx="313848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730625" y="273050"/>
            <a:ext cx="5334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77838" y="1435100"/>
            <a:ext cx="31384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p>
        </p:txBody>
      </p:sp>
      <p:sp>
        <p:nvSpPr>
          <p:cNvPr id="6" name="Rectangle 5"/>
          <p:cNvSpPr>
            <a:spLocks noGrp="true" noChangeArrowheads="true"/>
          </p:cNvSpPr>
          <p:nvPr>
            <p:ph type="ftr" sz="quarter" idx="11"/>
          </p:nvPr>
        </p:nvSpPr>
        <p:spPr/>
        <p:txBody>
          <a:bodyPr/>
          <a:lstStyle>
            <a:lvl1pPr>
              <a:defRPr/>
            </a:lvl1pPr>
          </a:lstStyle>
          <a:p>
            <a:pPr>
              <a:defRPr/>
            </a:pPr>
            <a:endParaRPr lang="en-US"/>
          </a:p>
        </p:txBody>
      </p:sp>
      <p:sp>
        <p:nvSpPr>
          <p:cNvPr id="7" name="Rectangle 6"/>
          <p:cNvSpPr>
            <a:spLocks noGrp="true" noChangeArrowheads="true"/>
          </p:cNvSpPr>
          <p:nvPr>
            <p:ph type="sldNum" sz="quarter" idx="12"/>
          </p:nvPr>
        </p:nvSpPr>
        <p:spPr/>
        <p:txBody>
          <a:bodyPr/>
          <a:lstStyle>
            <a:lvl1pPr>
              <a:defRPr/>
            </a:lvl1pPr>
          </a:lstStyle>
          <a:p>
            <a:pPr>
              <a:defRPr/>
            </a:pPr>
            <a:fld id="{98D39A4A-F9E2-4C6A-98CE-E4C221CA3FBF}"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a:xfrm>
            <a:off x="477838" y="1600200"/>
            <a:ext cx="8586787"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870075" y="4800600"/>
            <a:ext cx="572452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870075" y="612775"/>
            <a:ext cx="57245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1870075" y="5367338"/>
            <a:ext cx="57245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p>
        </p:txBody>
      </p:sp>
      <p:sp>
        <p:nvSpPr>
          <p:cNvPr id="6" name="Rectangle 5"/>
          <p:cNvSpPr>
            <a:spLocks noGrp="true" noChangeArrowheads="true"/>
          </p:cNvSpPr>
          <p:nvPr>
            <p:ph type="ftr" sz="quarter" idx="11"/>
          </p:nvPr>
        </p:nvSpPr>
        <p:spPr/>
        <p:txBody>
          <a:bodyPr/>
          <a:lstStyle>
            <a:lvl1pPr>
              <a:defRPr/>
            </a:lvl1pPr>
          </a:lstStyle>
          <a:p>
            <a:pPr>
              <a:defRPr/>
            </a:pPr>
            <a:endParaRPr lang="en-US"/>
          </a:p>
        </p:txBody>
      </p:sp>
      <p:sp>
        <p:nvSpPr>
          <p:cNvPr id="7" name="Rectangle 6"/>
          <p:cNvSpPr>
            <a:spLocks noGrp="true" noChangeArrowheads="true"/>
          </p:cNvSpPr>
          <p:nvPr>
            <p:ph type="sldNum" sz="quarter" idx="12"/>
          </p:nvPr>
        </p:nvSpPr>
        <p:spPr/>
        <p:txBody>
          <a:bodyPr/>
          <a:lstStyle>
            <a:lvl1pPr>
              <a:defRPr/>
            </a:lvl1pPr>
          </a:lstStyle>
          <a:p>
            <a:pPr>
              <a:defRPr/>
            </a:pPr>
            <a:fld id="{9A9A67CA-1112-488C-B773-330EFBD1D14D}" type="slidenum">
              <a:rPr lang="en-US"/>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p>
        </p:txBody>
      </p:sp>
      <p:sp>
        <p:nvSpPr>
          <p:cNvPr id="5" name="Rectangle 5"/>
          <p:cNvSpPr>
            <a:spLocks noGrp="true" noChangeArrowheads="true"/>
          </p:cNvSpPr>
          <p:nvPr>
            <p:ph type="ftr" sz="quarter" idx="11"/>
          </p:nvPr>
        </p:nvSpPr>
        <p:spPr/>
        <p:txBody>
          <a:bodyPr/>
          <a:lstStyle>
            <a:lvl1pPr>
              <a:defRPr/>
            </a:lvl1pPr>
          </a:lstStyle>
          <a:p>
            <a:pPr>
              <a:defRPr/>
            </a:pPr>
            <a:endParaRPr lang="en-US"/>
          </a:p>
        </p:txBody>
      </p:sp>
      <p:sp>
        <p:nvSpPr>
          <p:cNvPr id="6" name="Rectangle 6"/>
          <p:cNvSpPr>
            <a:spLocks noGrp="true" noChangeArrowheads="true"/>
          </p:cNvSpPr>
          <p:nvPr>
            <p:ph type="sldNum" sz="quarter" idx="12"/>
          </p:nvPr>
        </p:nvSpPr>
        <p:spPr/>
        <p:txBody>
          <a:bodyPr/>
          <a:lstStyle>
            <a:lvl1pPr>
              <a:defRPr/>
            </a:lvl1pPr>
          </a:lstStyle>
          <a:p>
            <a:pPr>
              <a:defRPr/>
            </a:pPr>
            <a:fld id="{D2070F6F-10EC-421C-87B2-83450836FCFE}" type="slidenum">
              <a:rPr lang="en-US"/>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p>
        </p:txBody>
      </p:sp>
      <p:sp>
        <p:nvSpPr>
          <p:cNvPr id="5" name="Rectangle 5"/>
          <p:cNvSpPr>
            <a:spLocks noGrp="true" noChangeArrowheads="true"/>
          </p:cNvSpPr>
          <p:nvPr>
            <p:ph type="ftr" sz="quarter" idx="11"/>
          </p:nvPr>
        </p:nvSpPr>
        <p:spPr/>
        <p:txBody>
          <a:bodyPr/>
          <a:lstStyle>
            <a:lvl1pPr>
              <a:defRPr/>
            </a:lvl1pPr>
          </a:lstStyle>
          <a:p>
            <a:pPr>
              <a:defRPr/>
            </a:pPr>
            <a:endParaRPr lang="en-US"/>
          </a:p>
        </p:txBody>
      </p:sp>
      <p:sp>
        <p:nvSpPr>
          <p:cNvPr id="6" name="Rectangle 6"/>
          <p:cNvSpPr>
            <a:spLocks noGrp="true" noChangeArrowheads="true"/>
          </p:cNvSpPr>
          <p:nvPr>
            <p:ph type="sldNum" sz="quarter" idx="12"/>
          </p:nvPr>
        </p:nvSpPr>
        <p:spPr/>
        <p:txBody>
          <a:bodyPr/>
          <a:lstStyle>
            <a:lvl1pPr>
              <a:defRPr/>
            </a:lvl1pPr>
          </a:lstStyle>
          <a:p>
            <a:pPr>
              <a:defRPr/>
            </a:pPr>
            <a:fld id="{D0E585B0-B318-46CE-A550-E1B51B6F8E40}" type="slidenum">
              <a:rPr lang="en-US"/>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715963" y="2130425"/>
            <a:ext cx="8108950" cy="1470025"/>
          </a:xfr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431925" y="3886200"/>
            <a:ext cx="6678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3C209CA3-166C-47AF-B20F-F2D4038AAA78}" type="slidenum">
              <a:rPr lang="zh-CN" altLang="en-US"/>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A489D230-4F32-42DC-9B4E-265F45EBF550}" type="slidenum">
              <a:rPr lang="zh-CN" altLang="en-US"/>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54063" y="4406900"/>
            <a:ext cx="810895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54063" y="2906713"/>
            <a:ext cx="8108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5867B554-3519-4303-9357-1F40CC823B1B}" type="slidenum">
              <a:rPr lang="zh-CN" altLang="en-US"/>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F0B81CE0-2916-4CE4-AC78-EA067405EEC5}" type="slidenum">
              <a:rPr lang="zh-CN" altLang="en-US"/>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77838" y="1535113"/>
            <a:ext cx="42148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77838" y="2174875"/>
            <a:ext cx="42148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46638" y="1535113"/>
            <a:ext cx="42179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46638" y="2174875"/>
            <a:ext cx="42179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b="1"/>
            </a:lvl1pPr>
          </a:lstStyle>
          <a:p>
            <a:pPr>
              <a:defRPr/>
            </a:pPr>
            <a:fld id="{A98B7688-110B-4179-B962-1DE261338B9F}" type="slidenum">
              <a:rPr lang="zh-CN" altLang="en-US"/>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b="1"/>
            </a:lvl1pPr>
          </a:lstStyle>
          <a:p>
            <a:pPr>
              <a:defRPr/>
            </a:pPr>
            <a:fld id="{CE3E1931-CB07-4EFF-8D10-9221C3EF4C90}" type="slidenum">
              <a:rPr lang="zh-CN" altLang="en-US"/>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b="1"/>
            </a:lvl1pPr>
          </a:lstStyle>
          <a:p>
            <a:pPr>
              <a:defRPr/>
            </a:pPr>
            <a:fld id="{1AE0D62F-03C1-489C-8E20-B35FB4842B36}" type="slidenum">
              <a:rPr lang="zh-CN" altLang="en-US"/>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54063" y="4406900"/>
            <a:ext cx="810895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54063" y="2906713"/>
            <a:ext cx="8108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3050"/>
            <a:ext cx="3138487"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730625" y="273050"/>
            <a:ext cx="5334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77838" y="1435100"/>
            <a:ext cx="3138487"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58A5B43C-6332-4F0E-BE27-60DA319E1AA3}" type="slidenum">
              <a:rPr lang="zh-CN" altLang="en-US"/>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870075" y="4800600"/>
            <a:ext cx="572452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870075" y="612775"/>
            <a:ext cx="572452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1870075" y="5367338"/>
            <a:ext cx="572452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F2F650A8-0C55-400E-88A1-8D5E3A5D3DCA}" type="slidenum">
              <a:rPr lang="zh-CN" altLang="en-US"/>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CCE2AD92-530A-4E32-956C-BA0ADB212C98}" type="slidenum">
              <a:rPr lang="zh-CN" altLang="en-US"/>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88EF0B1F-8F89-48AB-8F20-7F40DC611EB9}" type="slidenum">
              <a:rPr lang="zh-CN" altLang="en-US"/>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内容占位符 2"/>
          <p:cNvSpPr>
            <a:spLocks noGrp="true"/>
          </p:cNvSpPr>
          <p:nvPr>
            <p:ph sz="quarter" idx="1"/>
          </p:nvPr>
        </p:nvSpPr>
        <p:spPr>
          <a:xfrm>
            <a:off x="477838" y="1600200"/>
            <a:ext cx="42164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quarter" idx="2"/>
          </p:nvPr>
        </p:nvSpPr>
        <p:spPr>
          <a:xfrm>
            <a:off x="477838" y="3938588"/>
            <a:ext cx="42164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half" idx="3"/>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7"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8" name="Rectangle 6"/>
          <p:cNvSpPr>
            <a:spLocks noGrp="true" noChangeArrowheads="true"/>
          </p:cNvSpPr>
          <p:nvPr>
            <p:ph type="sldNum" sz="quarter" idx="12"/>
          </p:nvPr>
        </p:nvSpPr>
        <p:spPr/>
        <p:txBody>
          <a:bodyPr/>
          <a:lstStyle>
            <a:lvl1pPr>
              <a:defRPr b="1"/>
            </a:lvl1pPr>
          </a:lstStyle>
          <a:p>
            <a:pPr>
              <a:defRPr/>
            </a:pPr>
            <a:fld id="{3F7CF683-9017-49D3-B3F2-7D1EC959A80A}" type="slidenum">
              <a:rPr lang="zh-CN" altLang="en-US"/>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192213" y="1122363"/>
            <a:ext cx="715645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192213" y="3602038"/>
            <a:ext cx="71564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CBC7F930-0410-47B1-AF5D-A1C8A67884C8}" type="slidenum">
              <a:rPr lang="zh-CN" altLang="en-US"/>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F249B104-045D-4330-BC1B-75E0F5CC309F}" type="slidenum">
              <a:rPr lang="zh-CN" altLang="en-US"/>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0875" y="1709738"/>
            <a:ext cx="8229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0875" y="4589463"/>
            <a:ext cx="8229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E4DCA04C-7C8C-4758-A2B4-5F312C86901B}" type="slidenum">
              <a:rPr lang="zh-CN" altLang="en-US"/>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5D11606B-D58D-452E-8D8C-60AFAC8F5BEA}" type="slidenum">
              <a:rPr lang="zh-CN" altLang="en-US"/>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365125"/>
            <a:ext cx="8229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7225" y="1681163"/>
            <a:ext cx="40354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657225" y="2505075"/>
            <a:ext cx="40354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30763" y="1681163"/>
            <a:ext cx="40560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30763" y="2505075"/>
            <a:ext cx="4056062"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a:lvl1pPr>
          </a:lstStyle>
          <a:p>
            <a:pPr>
              <a:defRPr/>
            </a:pPr>
            <a:fld id="{A802535B-609E-4CBD-B421-267820CA4D68}" type="slidenum">
              <a:rPr lang="zh-CN" altLang="en-US"/>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a:lvl1pPr>
          </a:lstStyle>
          <a:p>
            <a:pPr>
              <a:defRPr/>
            </a:pPr>
            <a:fld id="{9EC4114B-6499-4F87-918E-DC00683BCE41}" type="slidenum">
              <a:rPr lang="zh-CN" altLang="en-US"/>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a:lvl1pPr>
          </a:lstStyle>
          <a:p>
            <a:pPr>
              <a:defRPr/>
            </a:pPr>
            <a:fld id="{3EB05B85-FE07-46DE-B859-7D28E00AB916}" type="slidenum">
              <a:rPr lang="zh-CN" altLang="en-US"/>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4056063" y="987425"/>
            <a:ext cx="48307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D63B2231-2798-4B3C-BF70-F7DF54E87104}" type="slidenum">
              <a:rPr lang="zh-CN" altLang="en-US"/>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4056063" y="987425"/>
            <a:ext cx="483076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8AF257BE-6B58-42DD-8E80-C177E4AE1A76}" type="slidenum">
              <a:rPr lang="zh-CN" altLang="en-US"/>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3878C0F0-5A1F-4FFD-9343-96D61DCDFC80}" type="slidenum">
              <a:rPr lang="zh-CN" altLang="en-US"/>
            </a:fld>
            <a:endParaRPr lang="en-US" altLang="zh-CN"/>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4B7BEB37-D923-4E84-B92A-66BC32E2CE52}" type="slidenum">
              <a:rPr lang="zh-CN" altLang="en-US"/>
            </a:fld>
            <a:endParaRPr lang="en-US" altLang="zh-CN"/>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文本占位符 2"/>
          <p:cNvSpPr>
            <a:spLocks noGrp="true"/>
          </p:cNvSpPr>
          <p:nvPr>
            <p:ph type="body"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F41B25D7-8EA1-4A0C-A28C-614981DE7B98}" type="slidenum">
              <a:rPr lang="zh-CN" altLang="en-US"/>
            </a:fld>
            <a:endParaRPr lang="en-US" altLang="zh-CN"/>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192213" y="1122363"/>
            <a:ext cx="715645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192213" y="3602038"/>
            <a:ext cx="71564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FE56685D-F3FB-41F4-BC6A-C0C08288A8C0}" type="slidenum">
              <a:rPr lang="zh-CN" altLang="en-US"/>
            </a:fld>
            <a:endParaRPr lang="en-US" altLang="zh-CN"/>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328ED937-EEE3-4AE7-B8FB-95244EAFDA8D}" type="slidenum">
              <a:rPr lang="zh-CN" altLang="en-US"/>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0875" y="1709738"/>
            <a:ext cx="8229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0875" y="4589463"/>
            <a:ext cx="8229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95F1226A-9700-46BC-AE80-1DC3AE4865CB}" type="slidenum">
              <a:rPr lang="zh-CN" altLang="en-US"/>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77838" y="1535113"/>
            <a:ext cx="421481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77838" y="2174875"/>
            <a:ext cx="421481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46638" y="1535113"/>
            <a:ext cx="421798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46638" y="2174875"/>
            <a:ext cx="421798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5783912C-CDBD-40CB-85AA-865F73F96096}" type="slidenum">
              <a:rPr lang="zh-CN" altLang="en-US"/>
            </a:fld>
            <a:endParaRPr lang="en-US" altLang="zh-CN"/>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365125"/>
            <a:ext cx="8229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7225" y="1681163"/>
            <a:ext cx="40354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657225" y="2505075"/>
            <a:ext cx="40354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30763" y="1681163"/>
            <a:ext cx="40560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30763" y="2505075"/>
            <a:ext cx="4056062"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a:lvl1pPr>
          </a:lstStyle>
          <a:p>
            <a:pPr>
              <a:defRPr/>
            </a:pPr>
            <a:fld id="{7082D3B1-F20B-4742-BA44-BDC638E3C57E}" type="slidenum">
              <a:rPr lang="zh-CN" altLang="en-US"/>
            </a:fld>
            <a:endParaRPr lang="en-US" altLang="zh-CN"/>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a:lvl1pPr>
          </a:lstStyle>
          <a:p>
            <a:pPr>
              <a:defRPr/>
            </a:pPr>
            <a:fld id="{F2000261-BFFD-46E7-91BF-D157C7AA0A70}" type="slidenum">
              <a:rPr lang="zh-CN" altLang="en-US"/>
            </a:fld>
            <a:endParaRPr lang="en-US" altLang="zh-CN"/>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a:lvl1pPr>
          </a:lstStyle>
          <a:p>
            <a:pPr>
              <a:defRPr/>
            </a:pPr>
            <a:fld id="{39B9DD35-B566-410F-8F85-AD1CB56DF0E7}" type="slidenum">
              <a:rPr lang="zh-CN" altLang="en-US"/>
            </a:fld>
            <a:endParaRPr lang="en-US" altLang="zh-CN"/>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4056063" y="987425"/>
            <a:ext cx="48307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25C1FE8F-B547-4FDF-99E5-1DA4DEBC9E4B}" type="slidenum">
              <a:rPr lang="zh-CN" altLang="en-US"/>
            </a:fld>
            <a:endParaRPr lang="en-US" altLang="zh-CN"/>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4056063" y="987425"/>
            <a:ext cx="483076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46443D64-D38A-41C0-9F9B-5EEF551B6776}" type="slidenum">
              <a:rPr lang="zh-CN" altLang="en-US"/>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F2645047-B315-40B3-B766-40438B6FD420}" type="slidenum">
              <a:rPr lang="zh-CN" altLang="en-US"/>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3E95ACAF-4911-4BA1-B125-1DF52A6E66C1}" type="slidenum">
              <a:rPr lang="zh-CN" altLang="en-US"/>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文本占位符 2"/>
          <p:cNvSpPr>
            <a:spLocks noGrp="true"/>
          </p:cNvSpPr>
          <p:nvPr>
            <p:ph type="body"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A91A6D09-C2CE-4DE9-8C7B-FAA7E25F22BC}" type="slidenum">
              <a:rPr lang="zh-CN" altLang="en-US"/>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192213" y="1122363"/>
            <a:ext cx="715645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192213" y="3602038"/>
            <a:ext cx="71564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6EE73421-3ADF-40EE-B7C4-CDC44589FBC5}" type="slidenum">
              <a:rPr lang="zh-CN" altLang="en-US"/>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69C0CC64-0CD7-4F77-91C1-978C226680F2}" type="slidenum">
              <a:rPr lang="zh-CN" altLang="en-US"/>
            </a:fld>
            <a:endParaRPr lang="en-US"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0875" y="1709738"/>
            <a:ext cx="8229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0875" y="4589463"/>
            <a:ext cx="8229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FC9879D6-9AB0-4376-A5B2-2848E9BC5597}" type="slidenum">
              <a:rPr lang="zh-CN" altLang="en-US"/>
            </a:fld>
            <a:endParaRPr lang="en-US" altLang="zh-CN"/>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AC5EFEFB-02B4-4C5F-85F5-386653C4F50F}" type="slidenum">
              <a:rPr lang="zh-CN" altLang="en-US"/>
            </a:fld>
            <a:endParaRPr lang="en-US" altLang="zh-CN"/>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365125"/>
            <a:ext cx="8229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7225" y="1681163"/>
            <a:ext cx="40354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657225" y="2505075"/>
            <a:ext cx="40354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30763" y="1681163"/>
            <a:ext cx="40560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30763" y="2505075"/>
            <a:ext cx="4056062"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a:lvl1pPr>
          </a:lstStyle>
          <a:p>
            <a:pPr>
              <a:defRPr/>
            </a:pPr>
            <a:fld id="{35497898-8806-4C71-AFC9-01893F88F27B}" type="slidenum">
              <a:rPr lang="zh-CN" altLang="en-US"/>
            </a:fld>
            <a:endParaRPr lang="en-US" altLang="zh-CN"/>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a:lvl1pPr>
          </a:lstStyle>
          <a:p>
            <a:pPr>
              <a:defRPr/>
            </a:pPr>
            <a:fld id="{77994CEA-118C-43FB-BF0F-9B2E07A67460}" type="slidenum">
              <a:rPr lang="zh-CN" altLang="en-US"/>
            </a:fld>
            <a:endParaRPr lang="en-US" altLang="zh-CN"/>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a:lvl1pPr>
          </a:lstStyle>
          <a:p>
            <a:pPr>
              <a:defRPr/>
            </a:pPr>
            <a:fld id="{6B61CBC0-855A-40E0-9385-AA5E805AE6FF}" type="slidenum">
              <a:rPr lang="zh-CN" altLang="en-US"/>
            </a:fld>
            <a:endParaRPr lang="en-US" altLang="zh-CN"/>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4056063" y="987425"/>
            <a:ext cx="48307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217998D6-67B0-4218-9D4A-950E4FA0AB4E}" type="slidenum">
              <a:rPr lang="zh-CN" altLang="en-US"/>
            </a:fld>
            <a:endParaRPr lang="en-US" altLang="zh-CN"/>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4056063" y="987425"/>
            <a:ext cx="483076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0CEFD073-E2C9-42A3-9DE6-7292FB0FF266}" type="slidenum">
              <a:rPr lang="zh-CN" altLang="en-US"/>
            </a:fld>
            <a:endParaRPr lang="en-US" altLang="zh-CN"/>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EE607D2F-A7F0-416B-9118-F226AD1BAE48}" type="slidenum">
              <a:rPr lang="zh-CN" altLang="en-US"/>
            </a:fld>
            <a:endParaRPr lang="en-US" altLang="zh-CN"/>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262566CA-93B8-4FF1-8BFA-9F785A2196BF}" type="slidenum">
              <a:rPr lang="zh-CN" altLang="en-US"/>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文本占位符 2"/>
          <p:cNvSpPr>
            <a:spLocks noGrp="true"/>
          </p:cNvSpPr>
          <p:nvPr>
            <p:ph type="body"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B7C07E02-AFF9-4CC7-81C7-902E1CE8D0A8}" type="slidenum">
              <a:rPr lang="zh-CN" altLang="en-US"/>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192213" y="1122363"/>
            <a:ext cx="715645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192213" y="3602038"/>
            <a:ext cx="71564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722BD880-D79C-4450-8718-A8B4C1BF5149}" type="slidenum">
              <a:rPr lang="zh-CN" altLang="en-US"/>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E8AD4D04-EE35-4D4F-9CFD-FE9EC0339F94}" type="slidenum">
              <a:rPr lang="zh-CN" altLang="en-US"/>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0875" y="1709738"/>
            <a:ext cx="8229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0875" y="4589463"/>
            <a:ext cx="8229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278E5930-B5D9-4EC2-9788-92025A9B72AD}" type="slidenum">
              <a:rPr lang="zh-CN" altLang="en-US"/>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F25E640C-F856-4FD2-AEDD-A4621D3D9D76}" type="slidenum">
              <a:rPr lang="zh-CN" altLang="en-US"/>
            </a:fld>
            <a:endParaRPr lang="en-US"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365125"/>
            <a:ext cx="8229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7225" y="1681163"/>
            <a:ext cx="40354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657225" y="2505075"/>
            <a:ext cx="40354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30763" y="1681163"/>
            <a:ext cx="40560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30763" y="2505075"/>
            <a:ext cx="4056062"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a:lvl1pPr>
          </a:lstStyle>
          <a:p>
            <a:pPr>
              <a:defRPr/>
            </a:pPr>
            <a:fld id="{2F9EA30A-3508-42B8-A35F-5A6156723599}" type="slidenum">
              <a:rPr lang="zh-CN" altLang="en-US"/>
            </a:fld>
            <a:endParaRPr lang="en-US"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a:lvl1pPr>
          </a:lstStyle>
          <a:p>
            <a:pPr>
              <a:defRPr/>
            </a:pPr>
            <a:fld id="{F491F14E-7B20-4AA2-AC29-C99E768446AE}" type="slidenum">
              <a:rPr lang="zh-CN" altLang="en-US"/>
            </a:fld>
            <a:endParaRPr lang="en-US"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a:lvl1pPr>
          </a:lstStyle>
          <a:p>
            <a:pPr>
              <a:defRPr/>
            </a:pPr>
            <a:fld id="{3AF684A2-479D-4B9A-9C65-60A3B27FD39C}" type="slidenum">
              <a:rPr lang="zh-CN" altLang="en-US"/>
            </a:fld>
            <a:endParaRPr lang="en-US"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4056063" y="987425"/>
            <a:ext cx="48307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078076F0-09D8-4FF1-8187-801B10869B48}" type="slidenum">
              <a:rPr lang="zh-CN" altLang="en-US"/>
            </a:fld>
            <a:endParaRPr lang="en-US"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4056063" y="987425"/>
            <a:ext cx="483076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E4FBA118-597E-49DB-89BA-0F4429E7B5E2}" type="slidenum">
              <a:rPr lang="zh-CN" altLang="en-US"/>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3050"/>
            <a:ext cx="3138487"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3730625" y="273050"/>
            <a:ext cx="53340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477838" y="1435100"/>
            <a:ext cx="3138487"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B1A83F76-BEC6-43FD-B4D1-6DC51BA65839}" type="slidenum">
              <a:rPr lang="zh-CN" altLang="en-US"/>
            </a:fld>
            <a:endParaRPr lang="en-US"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0B3ECBD3-A912-4B8F-8B7D-D849297357CB}" type="slidenum">
              <a:rPr lang="zh-CN" altLang="en-US"/>
            </a:fld>
            <a:endParaRPr lang="en-US"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文本占位符 2"/>
          <p:cNvSpPr>
            <a:spLocks noGrp="true"/>
          </p:cNvSpPr>
          <p:nvPr>
            <p:ph type="body"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B01C2B44-BA37-4046-B7EC-02AEA6F2D374}" type="slidenum">
              <a:rPr lang="zh-CN" altLang="en-US"/>
            </a:fld>
            <a:endParaRPr lang="en-US"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192213" y="1122363"/>
            <a:ext cx="715645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192213" y="3602038"/>
            <a:ext cx="71564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29802137-3E52-4F46-92E4-4E935B8EBB8A}" type="slidenum">
              <a:rPr lang="zh-CN" altLang="en-US"/>
            </a:fld>
            <a:endParaRPr lang="en-US"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0264DA9A-9536-4F2F-A798-3348FD5DB99C}" type="slidenum">
              <a:rPr lang="zh-CN" altLang="en-US"/>
            </a:fld>
            <a:endParaRPr lang="en-US"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0875" y="1709738"/>
            <a:ext cx="8229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0875" y="4589463"/>
            <a:ext cx="8229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C8FBC5B7-5C6D-488B-9F46-F17C0FB338E7}" type="slidenum">
              <a:rPr lang="zh-CN" altLang="en-US"/>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EE2B49AA-411F-4470-965B-FA99465E25CD}" type="slidenum">
              <a:rPr lang="zh-CN" altLang="en-US"/>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365125"/>
            <a:ext cx="8229600" cy="1325563"/>
          </a:xfrm>
        </p:spPr>
        <p:txBody>
          <a:body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657225" y="1681163"/>
            <a:ext cx="403542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657225" y="2505075"/>
            <a:ext cx="4035425"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30763" y="1681163"/>
            <a:ext cx="40560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30763" y="2505075"/>
            <a:ext cx="4056062"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a:lvl1pPr>
          </a:lstStyle>
          <a:p>
            <a:pPr>
              <a:defRPr/>
            </a:pPr>
            <a:fld id="{3F0B1C6B-1D65-445F-8C77-2B63177F7AE5}" type="slidenum">
              <a:rPr lang="zh-CN" altLang="en-US"/>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Rectangle 4"/>
          <p:cNvSpPr>
            <a:spLocks noGrp="true" noChangeArrowheads="true"/>
          </p:cNvSpPr>
          <p:nvPr>
            <p:ph type="dt" sz="half" idx="10"/>
          </p:nvPr>
        </p:nvSpPr>
        <p:spPr/>
        <p:txBody>
          <a:bodyPr/>
          <a:lstStyle>
            <a:lvl1pPr>
              <a:defRPr/>
            </a:lvl1pPr>
          </a:lstStyle>
          <a:p>
            <a:pPr>
              <a:defRPr/>
            </a:pPr>
            <a:endParaRPr lang="en-US" altLang="zh-CN"/>
          </a:p>
        </p:txBody>
      </p:sp>
      <p:sp>
        <p:nvSpPr>
          <p:cNvPr id="4"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5" name="Rectangle 6"/>
          <p:cNvSpPr>
            <a:spLocks noGrp="true" noChangeArrowheads="true"/>
          </p:cNvSpPr>
          <p:nvPr>
            <p:ph type="sldNum" sz="quarter" idx="12"/>
          </p:nvPr>
        </p:nvSpPr>
        <p:spPr/>
        <p:txBody>
          <a:bodyPr/>
          <a:lstStyle>
            <a:lvl1pPr>
              <a:defRPr/>
            </a:lvl1pPr>
          </a:lstStyle>
          <a:p>
            <a:pPr>
              <a:defRPr/>
            </a:pPr>
            <a:fld id="{5C332583-4470-4528-B370-899C7F3EC172}" type="slidenum">
              <a:rPr lang="zh-CN" altLang="en-US"/>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true" noChangeArrowheads="true"/>
          </p:cNvSpPr>
          <p:nvPr>
            <p:ph type="dt" sz="half" idx="10"/>
          </p:nvPr>
        </p:nvSpPr>
        <p:spPr/>
        <p:txBody>
          <a:bodyPr/>
          <a:lstStyle>
            <a:lvl1pPr>
              <a:defRPr/>
            </a:lvl1pPr>
          </a:lstStyle>
          <a:p>
            <a:pPr>
              <a:defRPr/>
            </a:pPr>
            <a:endParaRPr lang="en-US" altLang="zh-CN"/>
          </a:p>
        </p:txBody>
      </p:sp>
      <p:sp>
        <p:nvSpPr>
          <p:cNvPr id="3"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4" name="Rectangle 6"/>
          <p:cNvSpPr>
            <a:spLocks noGrp="true" noChangeArrowheads="true"/>
          </p:cNvSpPr>
          <p:nvPr>
            <p:ph type="sldNum" sz="quarter" idx="12"/>
          </p:nvPr>
        </p:nvSpPr>
        <p:spPr/>
        <p:txBody>
          <a:bodyPr/>
          <a:lstStyle>
            <a:lvl1pPr>
              <a:defRPr/>
            </a:lvl1pPr>
          </a:lstStyle>
          <a:p>
            <a:pPr>
              <a:defRPr/>
            </a:pPr>
            <a:fld id="{4C770701-709D-4A2A-BA53-0806C3B3D044}" type="slidenum">
              <a:rPr lang="zh-CN" altLang="en-US"/>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1870075" y="4800600"/>
            <a:ext cx="5724525"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1870075" y="612775"/>
            <a:ext cx="572452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1870075" y="5367338"/>
            <a:ext cx="572452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true"/>
          </p:cNvSpPr>
          <p:nvPr>
            <p:ph idx="1"/>
          </p:nvPr>
        </p:nvSpPr>
        <p:spPr>
          <a:xfrm>
            <a:off x="4056063" y="987425"/>
            <a:ext cx="48307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3654F3FE-F29E-4971-A295-13AA2F1D4877}" type="slidenum">
              <a:rPr lang="zh-CN" altLang="en-US"/>
            </a:fld>
            <a:endParaRPr lang="en-US" altLang="zh-CN"/>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true"/>
          </p:cNvSpPr>
          <p:nvPr>
            <p:ph type="title"/>
          </p:nvPr>
        </p:nvSpPr>
        <p:spPr>
          <a:xfrm>
            <a:off x="657225" y="457200"/>
            <a:ext cx="3076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true"/>
          </p:cNvSpPr>
          <p:nvPr>
            <p:ph type="pic" idx="1"/>
          </p:nvPr>
        </p:nvSpPr>
        <p:spPr>
          <a:xfrm>
            <a:off x="4056063" y="987425"/>
            <a:ext cx="483076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true"/>
          </p:cNvSpPr>
          <p:nvPr>
            <p:ph type="body" sz="half" idx="2"/>
          </p:nvPr>
        </p:nvSpPr>
        <p:spPr>
          <a:xfrm>
            <a:off x="657225" y="2057400"/>
            <a:ext cx="3076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67F7FC57-61CF-4CDD-A6AC-C1058C9751DC}" type="slidenum">
              <a:rPr lang="zh-CN" altLang="en-US"/>
            </a:fld>
            <a:endParaRPr lang="en-US" altLang="zh-CN"/>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0ED6AE43-55C2-4069-A674-85DB5207B59D}" type="slidenum">
              <a:rPr lang="zh-CN" altLang="en-US"/>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true"/>
          </p:cNvSpPr>
          <p:nvPr>
            <p:ph type="title" orient="vert"/>
          </p:nvPr>
        </p:nvSpPr>
        <p:spPr>
          <a:xfrm>
            <a:off x="6918325" y="274638"/>
            <a:ext cx="2146300" cy="5851525"/>
          </a:xfrm>
        </p:spPr>
        <p:txBody>
          <a:bodyPr vert="eaVert"/>
          <a:lstStyle/>
          <a:p>
            <a:r>
              <a:rPr lang="zh-CN" altLang="en-US" smtClean="0"/>
              <a:t>单击此处编辑母版标题样式</a:t>
            </a:r>
            <a:endParaRPr lang="zh-CN" altLang="en-US"/>
          </a:p>
        </p:txBody>
      </p:sp>
      <p:sp>
        <p:nvSpPr>
          <p:cNvPr id="3" name="竖排文字占位符 2"/>
          <p:cNvSpPr>
            <a:spLocks noGrp="true"/>
          </p:cNvSpPr>
          <p:nvPr>
            <p:ph type="body" orient="vert" idx="1"/>
          </p:nvPr>
        </p:nvSpPr>
        <p:spPr>
          <a:xfrm>
            <a:off x="477838" y="274638"/>
            <a:ext cx="6288087"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a:lvl1pPr>
          </a:lstStyle>
          <a:p>
            <a:pPr>
              <a:defRPr/>
            </a:pPr>
            <a:fld id="{F31E74F2-F94F-4B14-A80C-AFF782C760D9}" type="slidenum">
              <a:rPr lang="zh-CN" altLang="en-US"/>
            </a:fld>
            <a:endParaRPr lang="en-US" altLang="zh-CN"/>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1143000"/>
          </a:xfrm>
        </p:spPr>
        <p:txBody>
          <a:bodyPr/>
          <a:lstStyle/>
          <a:p>
            <a:r>
              <a:rPr lang="zh-CN" altLang="en-US" smtClean="0"/>
              <a:t>单击此处编辑母版标题样式</a:t>
            </a:r>
            <a:endParaRPr lang="zh-CN" altLang="en-US"/>
          </a:p>
        </p:txBody>
      </p:sp>
      <p:sp>
        <p:nvSpPr>
          <p:cNvPr id="3" name="文本占位符 2"/>
          <p:cNvSpPr>
            <a:spLocks noGrp="true"/>
          </p:cNvSpPr>
          <p:nvPr>
            <p:ph type="body" sz="half" idx="1"/>
          </p:nvPr>
        </p:nvSpPr>
        <p:spPr>
          <a:xfrm>
            <a:off x="477838" y="1600200"/>
            <a:ext cx="42164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a:lvl1pPr>
          </a:lstStyle>
          <a:p>
            <a:pPr>
              <a:defRPr/>
            </a:pPr>
            <a:fld id="{3F260B09-A7D0-460A-AC31-27436806866D}" type="slidenum">
              <a:rPr lang="zh-CN" altLang="en-US"/>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715963" y="2130425"/>
            <a:ext cx="8108950" cy="1470025"/>
          </a:xfrm>
        </p:spPr>
        <p:txBody>
          <a:bodyPr/>
          <a:lstStyle/>
          <a:p>
            <a:r>
              <a:rPr lang="zh-CN" altLang="en-US" smtClean="0"/>
              <a:t>单击此处编辑母版标题样式</a:t>
            </a:r>
            <a:endParaRPr lang="zh-CN" altLang="en-US"/>
          </a:p>
        </p:txBody>
      </p:sp>
      <p:sp>
        <p:nvSpPr>
          <p:cNvPr id="3" name="副标题 2"/>
          <p:cNvSpPr>
            <a:spLocks noGrp="true"/>
          </p:cNvSpPr>
          <p:nvPr>
            <p:ph type="subTitle" idx="1"/>
          </p:nvPr>
        </p:nvSpPr>
        <p:spPr>
          <a:xfrm>
            <a:off x="1431925" y="3886200"/>
            <a:ext cx="6678613"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8D4DFBBF-7607-4241-A338-D10CF1C3DA3B}" type="slidenum">
              <a:rPr lang="zh-CN" altLang="en-US"/>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FE20D71D-A339-42EC-9D2E-B0DE9F25681F}" type="slidenum">
              <a:rPr lang="zh-CN" altLang="en-US"/>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754063" y="4406900"/>
            <a:ext cx="810895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754063" y="2906713"/>
            <a:ext cx="8108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5"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6" name="Rectangle 6"/>
          <p:cNvSpPr>
            <a:spLocks noGrp="true" noChangeArrowheads="true"/>
          </p:cNvSpPr>
          <p:nvPr>
            <p:ph type="sldNum" sz="quarter" idx="12"/>
          </p:nvPr>
        </p:nvSpPr>
        <p:spPr/>
        <p:txBody>
          <a:bodyPr/>
          <a:lstStyle>
            <a:lvl1pPr>
              <a:defRPr b="1"/>
            </a:lvl1pPr>
          </a:lstStyle>
          <a:p>
            <a:pPr>
              <a:defRPr/>
            </a:pPr>
            <a:fld id="{9E6D1A78-442F-4557-B59B-E13BB4B66313}" type="slidenum">
              <a:rPr lang="zh-CN" altLang="en-US"/>
            </a:fld>
            <a:endParaRPr lang="en-US" altLang="zh-CN"/>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mtClean="0"/>
              <a:t>单击此处编辑母版标题样式</a:t>
            </a:r>
            <a:endParaRPr lang="zh-CN" altLang="en-US"/>
          </a:p>
        </p:txBody>
      </p:sp>
      <p:sp>
        <p:nvSpPr>
          <p:cNvPr id="3" name="内容占位符 2"/>
          <p:cNvSpPr>
            <a:spLocks noGrp="true"/>
          </p:cNvSpPr>
          <p:nvPr>
            <p:ph sz="half" idx="1"/>
          </p:nvPr>
        </p:nvSpPr>
        <p:spPr>
          <a:xfrm>
            <a:off x="477838" y="1600200"/>
            <a:ext cx="4216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true"/>
          </p:cNvSpPr>
          <p:nvPr>
            <p:ph sz="half" idx="2"/>
          </p:nvPr>
        </p:nvSpPr>
        <p:spPr>
          <a:xfrm>
            <a:off x="4846638" y="1600200"/>
            <a:ext cx="42179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6"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7" name="Rectangle 6"/>
          <p:cNvSpPr>
            <a:spLocks noGrp="true" noChangeArrowheads="true"/>
          </p:cNvSpPr>
          <p:nvPr>
            <p:ph type="sldNum" sz="quarter" idx="12"/>
          </p:nvPr>
        </p:nvSpPr>
        <p:spPr/>
        <p:txBody>
          <a:bodyPr/>
          <a:lstStyle>
            <a:lvl1pPr>
              <a:defRPr b="1"/>
            </a:lvl1pPr>
          </a:lstStyle>
          <a:p>
            <a:pPr>
              <a:defRPr/>
            </a:pPr>
            <a:fld id="{65C1ED70-A1F2-4BF0-8592-909E06672137}" type="slidenum">
              <a:rPr lang="zh-CN" altLang="en-US"/>
            </a:fld>
            <a:endParaRPr lang="en-US" altLang="zh-CN"/>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true"/>
          </p:cNvSpPr>
          <p:nvPr>
            <p:ph type="body" idx="1"/>
          </p:nvPr>
        </p:nvSpPr>
        <p:spPr>
          <a:xfrm>
            <a:off x="477838" y="1535113"/>
            <a:ext cx="42148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true"/>
          </p:cNvSpPr>
          <p:nvPr>
            <p:ph sz="half" idx="2"/>
          </p:nvPr>
        </p:nvSpPr>
        <p:spPr>
          <a:xfrm>
            <a:off x="477838" y="2174875"/>
            <a:ext cx="42148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true"/>
          </p:cNvSpPr>
          <p:nvPr>
            <p:ph type="body" sz="quarter" idx="3"/>
          </p:nvPr>
        </p:nvSpPr>
        <p:spPr>
          <a:xfrm>
            <a:off x="4846638" y="1535113"/>
            <a:ext cx="421798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true"/>
          </p:cNvSpPr>
          <p:nvPr>
            <p:ph sz="quarter" idx="4"/>
          </p:nvPr>
        </p:nvSpPr>
        <p:spPr>
          <a:xfrm>
            <a:off x="4846638" y="2174875"/>
            <a:ext cx="421798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true" noChangeArrowheads="true"/>
          </p:cNvSpPr>
          <p:nvPr>
            <p:ph type="dt" sz="half" idx="10"/>
          </p:nvPr>
        </p:nvSpPr>
        <p:spPr/>
        <p:txBody>
          <a:bodyPr/>
          <a:lstStyle>
            <a:lvl1pPr>
              <a:defRPr b="1"/>
            </a:lvl1pPr>
          </a:lstStyle>
          <a:p>
            <a:pPr>
              <a:defRPr/>
            </a:pPr>
            <a:endParaRPr lang="en-US" altLang="zh-CN"/>
          </a:p>
        </p:txBody>
      </p:sp>
      <p:sp>
        <p:nvSpPr>
          <p:cNvPr id="8" name="Rectangle 5"/>
          <p:cNvSpPr>
            <a:spLocks noGrp="true" noChangeArrowheads="true"/>
          </p:cNvSpPr>
          <p:nvPr>
            <p:ph type="ftr" sz="quarter" idx="11"/>
          </p:nvPr>
        </p:nvSpPr>
        <p:spPr/>
        <p:txBody>
          <a:bodyPr/>
          <a:lstStyle>
            <a:lvl1pPr>
              <a:defRPr b="1"/>
            </a:lvl1pPr>
          </a:lstStyle>
          <a:p>
            <a:pPr>
              <a:defRPr/>
            </a:pPr>
            <a:endParaRPr lang="en-US" altLang="zh-CN"/>
          </a:p>
        </p:txBody>
      </p:sp>
      <p:sp>
        <p:nvSpPr>
          <p:cNvPr id="9" name="Rectangle 6"/>
          <p:cNvSpPr>
            <a:spLocks noGrp="true" noChangeArrowheads="true"/>
          </p:cNvSpPr>
          <p:nvPr>
            <p:ph type="sldNum" sz="quarter" idx="12"/>
          </p:nvPr>
        </p:nvSpPr>
        <p:spPr/>
        <p:txBody>
          <a:bodyPr/>
          <a:lstStyle>
            <a:lvl1pPr>
              <a:defRPr b="1"/>
            </a:lvl1pPr>
          </a:lstStyle>
          <a:p>
            <a:pPr>
              <a:defRPr/>
            </a:pPr>
            <a:fld id="{FD18B7A9-05D9-4CD6-8091-3AE4F42632B8}" type="slidenum">
              <a:rPr lang="zh-CN" altLang="en-US"/>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15.xml"/><Relationship Id="rId8" Type="http://schemas.openxmlformats.org/officeDocument/2006/relationships/slideLayout" Target="../slideLayouts/slideLayout114.xml"/><Relationship Id="rId7" Type="http://schemas.openxmlformats.org/officeDocument/2006/relationships/slideLayout" Target="../slideLayouts/slideLayout113.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3" Type="http://schemas.openxmlformats.org/officeDocument/2006/relationships/slideLayout" Target="../slideLayouts/slideLayout109.xml"/><Relationship Id="rId2" Type="http://schemas.openxmlformats.org/officeDocument/2006/relationships/slideLayout" Target="../slideLayouts/slideLayout108.xml"/><Relationship Id="rId14" Type="http://schemas.openxmlformats.org/officeDocument/2006/relationships/theme" Target="../theme/theme10.xml"/><Relationship Id="rId13" Type="http://schemas.openxmlformats.org/officeDocument/2006/relationships/image" Target="../media/image2.jpeg"/><Relationship Id="rId12" Type="http://schemas.openxmlformats.org/officeDocument/2006/relationships/slideLayout" Target="../slideLayouts/slideLayout118.xml"/><Relationship Id="rId11" Type="http://schemas.openxmlformats.org/officeDocument/2006/relationships/slideLayout" Target="../slideLayouts/slideLayout117.xml"/><Relationship Id="rId10" Type="http://schemas.openxmlformats.org/officeDocument/2006/relationships/slideLayout" Target="../slideLayouts/slideLayout116.xml"/><Relationship Id="rId1"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jpeg"/><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3.xml"/><Relationship Id="rId8" Type="http://schemas.openxmlformats.org/officeDocument/2006/relationships/slideLayout" Target="../slideLayouts/slideLayout42.xml"/><Relationship Id="rId7" Type="http://schemas.openxmlformats.org/officeDocument/2006/relationships/slideLayout" Target="../slideLayouts/slideLayout41.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4" Type="http://schemas.openxmlformats.org/officeDocument/2006/relationships/theme" Target="../theme/theme4.xml"/><Relationship Id="rId13" Type="http://schemas.openxmlformats.org/officeDocument/2006/relationships/image" Target="../media/image2.jpeg"/><Relationship Id="rId12" Type="http://schemas.openxmlformats.org/officeDocument/2006/relationships/slideLayout" Target="../slideLayouts/slideLayout46.xml"/><Relationship Id="rId11" Type="http://schemas.openxmlformats.org/officeDocument/2006/relationships/slideLayout" Target="../slideLayouts/slideLayout45.xml"/><Relationship Id="rId10" Type="http://schemas.openxmlformats.org/officeDocument/2006/relationships/slideLayout" Target="../slideLayouts/slideLayout4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5.xml"/><Relationship Id="rId8" Type="http://schemas.openxmlformats.org/officeDocument/2006/relationships/slideLayout" Target="../slideLayouts/slideLayout54.xml"/><Relationship Id="rId7" Type="http://schemas.openxmlformats.org/officeDocument/2006/relationships/slideLayout" Target="../slideLayouts/slideLayout53.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4" Type="http://schemas.openxmlformats.org/officeDocument/2006/relationships/theme" Target="../theme/theme5.xml"/><Relationship Id="rId13" Type="http://schemas.openxmlformats.org/officeDocument/2006/relationships/image" Target="../media/image2.jpeg"/><Relationship Id="rId12" Type="http://schemas.openxmlformats.org/officeDocument/2006/relationships/slideLayout" Target="../slideLayouts/slideLayout58.xml"/><Relationship Id="rId11" Type="http://schemas.openxmlformats.org/officeDocument/2006/relationships/slideLayout" Target="../slideLayouts/slideLayout57.xml"/><Relationship Id="rId10" Type="http://schemas.openxmlformats.org/officeDocument/2006/relationships/slideLayout" Target="../slideLayouts/slideLayout56.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4" Type="http://schemas.openxmlformats.org/officeDocument/2006/relationships/theme" Target="../theme/theme6.xml"/><Relationship Id="rId13" Type="http://schemas.openxmlformats.org/officeDocument/2006/relationships/image" Target="../media/image2.jpeg"/><Relationship Id="rId12" Type="http://schemas.openxmlformats.org/officeDocument/2006/relationships/slideLayout" Target="../slideLayouts/slideLayout70.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4" Type="http://schemas.openxmlformats.org/officeDocument/2006/relationships/theme" Target="../theme/theme7.xml"/><Relationship Id="rId13" Type="http://schemas.openxmlformats.org/officeDocument/2006/relationships/image" Target="../media/image2.jpeg"/><Relationship Id="rId12" Type="http://schemas.openxmlformats.org/officeDocument/2006/relationships/slideLayout" Target="../slideLayouts/slideLayout82.xml"/><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91.xml"/><Relationship Id="rId8" Type="http://schemas.openxmlformats.org/officeDocument/2006/relationships/slideLayout" Target="../slideLayouts/slideLayout90.xml"/><Relationship Id="rId7" Type="http://schemas.openxmlformats.org/officeDocument/2006/relationships/slideLayout" Target="../slideLayouts/slideLayout89.xml"/><Relationship Id="rId6" Type="http://schemas.openxmlformats.org/officeDocument/2006/relationships/slideLayout" Target="../slideLayouts/slideLayout88.xml"/><Relationship Id="rId5" Type="http://schemas.openxmlformats.org/officeDocument/2006/relationships/slideLayout" Target="../slideLayouts/slideLayout87.xml"/><Relationship Id="rId4" Type="http://schemas.openxmlformats.org/officeDocument/2006/relationships/slideLayout" Target="../slideLayouts/slideLayout86.xml"/><Relationship Id="rId3" Type="http://schemas.openxmlformats.org/officeDocument/2006/relationships/slideLayout" Target="../slideLayouts/slideLayout85.xml"/><Relationship Id="rId2" Type="http://schemas.openxmlformats.org/officeDocument/2006/relationships/slideLayout" Target="../slideLayouts/slideLayout84.xml"/><Relationship Id="rId14" Type="http://schemas.openxmlformats.org/officeDocument/2006/relationships/theme" Target="../theme/theme8.xml"/><Relationship Id="rId13" Type="http://schemas.openxmlformats.org/officeDocument/2006/relationships/image" Target="../media/image2.jpeg"/><Relationship Id="rId12" Type="http://schemas.openxmlformats.org/officeDocument/2006/relationships/slideLayout" Target="../slideLayouts/slideLayout94.xml"/><Relationship Id="rId11" Type="http://schemas.openxmlformats.org/officeDocument/2006/relationships/slideLayout" Target="../slideLayouts/slideLayout93.xml"/><Relationship Id="rId10" Type="http://schemas.openxmlformats.org/officeDocument/2006/relationships/slideLayout" Target="../slideLayouts/slideLayout92.xml"/><Relationship Id="rId1"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103.xml"/><Relationship Id="rId8" Type="http://schemas.openxmlformats.org/officeDocument/2006/relationships/slideLayout" Target="../slideLayouts/slideLayout102.xml"/><Relationship Id="rId7" Type="http://schemas.openxmlformats.org/officeDocument/2006/relationships/slideLayout" Target="../slideLayouts/slideLayout101.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3" Type="http://schemas.openxmlformats.org/officeDocument/2006/relationships/slideLayout" Target="../slideLayouts/slideLayout97.xml"/><Relationship Id="rId2" Type="http://schemas.openxmlformats.org/officeDocument/2006/relationships/slideLayout" Target="../slideLayouts/slideLayout96.xml"/><Relationship Id="rId14" Type="http://schemas.openxmlformats.org/officeDocument/2006/relationships/theme" Target="../theme/theme9.xml"/><Relationship Id="rId13" Type="http://schemas.openxmlformats.org/officeDocument/2006/relationships/image" Target="../media/image2.jpeg"/><Relationship Id="rId12" Type="http://schemas.openxmlformats.org/officeDocument/2006/relationships/slideLayout" Target="../slideLayouts/slideLayout106.xml"/><Relationship Id="rId11" Type="http://schemas.openxmlformats.org/officeDocument/2006/relationships/slideLayout" Target="../slideLayouts/slideLayout105.xml"/><Relationship Id="rId10" Type="http://schemas.openxmlformats.org/officeDocument/2006/relationships/slideLayout" Target="../slideLayouts/slideLayout104.xml"/><Relationship Id="rId1"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2"/>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251906"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251907"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w="9525">
            <a:noFill/>
            <a:miter lim="800000"/>
          </a:ln>
          <a:effectLst/>
        </p:spPr>
        <p:txBody>
          <a:bodyPr vert="horz" wrap="square" lIns="91440" tIns="45720" rIns="91440" bIns="45720" numCol="1" anchor="t" anchorCtr="false" compatLnSpc="true"/>
          <a:lstStyle>
            <a:lvl1pP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w="9525">
            <a:noFill/>
            <a:miter lim="800000"/>
          </a:ln>
          <a:effectLst/>
        </p:spPr>
        <p:txBody>
          <a:bodyPr vert="horz" wrap="square" lIns="91440" tIns="45720" rIns="91440" bIns="45720" numCol="1" anchor="t" anchorCtr="false" compatLnSpc="true"/>
          <a:lstStyle>
            <a:lvl1pPr algn="ct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w="9525">
            <a:noFill/>
            <a:miter lim="800000"/>
          </a:ln>
          <a:effectLst/>
        </p:spPr>
        <p:txBody>
          <a:bodyPr vert="horz" wrap="square" lIns="91440" tIns="45720" rIns="91440" bIns="45720" numCol="1" anchor="t" anchorCtr="false" compatLnSpc="true"/>
          <a:lstStyle>
            <a:lvl1pPr algn="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fld id="{0A94DADE-56E6-4E5E-B3AE-2904CD3F4622}"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2"/>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3315"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w="9525">
            <a:noFill/>
            <a:miter lim="800000"/>
          </a:ln>
        </p:spPr>
        <p:txBody>
          <a:bodyPr vert="horz" wrap="square" lIns="91440" tIns="45720" rIns="91440" bIns="45720" numCol="1" anchor="t" anchorCtr="false" compatLnSpc="true"/>
          <a:lstStyle>
            <a:lvl1pPr algn="l">
              <a:defRPr sz="1400" b="0">
                <a:solidFill>
                  <a:schemeClr val="tx1"/>
                </a:solidFill>
                <a:ea typeface="楷体_GB2312" pitchFamily="49" charset="-122"/>
              </a:defRPr>
            </a:lvl1pPr>
          </a:lstStyle>
          <a:p>
            <a:pPr>
              <a:defRPr/>
            </a:pPr>
            <a:endParaRPr lang="en-US"/>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w="9525">
            <a:noFill/>
            <a:miter lim="800000"/>
          </a:ln>
        </p:spPr>
        <p:txBody>
          <a:bodyPr vert="horz" wrap="square" lIns="91440" tIns="45720" rIns="91440" bIns="45720" numCol="1" anchor="t" anchorCtr="false" compatLnSpc="true"/>
          <a:lstStyle>
            <a:lvl1pPr algn="ctr">
              <a:defRPr sz="1400" b="0">
                <a:solidFill>
                  <a:schemeClr val="tx1"/>
                </a:solidFill>
                <a:ea typeface="楷体_GB2312" pitchFamily="49" charset="-122"/>
              </a:defRPr>
            </a:lvl1pPr>
          </a:lstStyle>
          <a:p>
            <a:pPr>
              <a:defRPr/>
            </a:pPr>
            <a:endParaRPr lang="en-US"/>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w="9525">
            <a:noFill/>
            <a:miter lim="800000"/>
          </a:ln>
        </p:spPr>
        <p:txBody>
          <a:bodyPr vert="horz" wrap="square" lIns="91440" tIns="45720" rIns="91440" bIns="45720" numCol="1" anchor="t" anchorCtr="false" compatLnSpc="true"/>
          <a:lstStyle>
            <a:lvl1pPr algn="r">
              <a:defRPr sz="1400" b="0">
                <a:solidFill>
                  <a:schemeClr val="tx1"/>
                </a:solidFill>
                <a:ea typeface="楷体_GB2312" pitchFamily="49" charset="-122"/>
              </a:defRPr>
            </a:lvl1pPr>
          </a:lstStyle>
          <a:p>
            <a:pPr>
              <a:defRPr/>
            </a:pPr>
            <a:fld id="{CD498C46-9152-4238-96A5-75FCEB6D0C93}" type="slidenum">
              <a:rPr lang="en-US"/>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6pPr>
      <a:lvl7pPr marL="9144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7pPr>
      <a:lvl8pPr marL="13716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8pPr>
      <a:lvl9pPr marL="1828800"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58723"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w="9525">
            <a:noFill/>
            <a:miter lim="800000"/>
          </a:ln>
          <a:effectLst/>
        </p:spPr>
        <p:txBody>
          <a:bodyPr vert="horz" wrap="square" lIns="91440" tIns="45720" rIns="91440" bIns="45720" numCol="1" anchor="t" anchorCtr="false" compatLnSpc="true"/>
          <a:lstStyle>
            <a:lvl1pP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w="9525">
            <a:noFill/>
            <a:miter lim="800000"/>
          </a:ln>
          <a:effectLst/>
        </p:spPr>
        <p:txBody>
          <a:bodyPr vert="horz" wrap="square" lIns="91440" tIns="45720" rIns="91440" bIns="45720" numCol="1" anchor="t" anchorCtr="false" compatLnSpc="true"/>
          <a:lstStyle>
            <a:lvl1pPr algn="ct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w="9525">
            <a:noFill/>
            <a:miter lim="800000"/>
          </a:ln>
          <a:effectLst/>
        </p:spPr>
        <p:txBody>
          <a:bodyPr vert="horz" wrap="square" lIns="91440" tIns="45720" rIns="91440" bIns="45720" numCol="1" anchor="t" anchorCtr="false" compatLnSpc="true"/>
          <a:lstStyle>
            <a:lvl1pPr algn="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fld id="{8B66CE1C-2CB1-4E09-AD87-AB9AFCACE625}"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172034"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72035"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a:noFill/>
          </a:ln>
          <a:effectLst/>
        </p:spPr>
        <p:txBody>
          <a:bodyPr vert="horz" wrap="square" lIns="91440" tIns="45720" rIns="91440" bIns="45720" numCol="1" anchor="t" anchorCtr="false" compatLnSpc="true"/>
          <a:lstStyle>
            <a:lvl1pPr algn="l" eaLnBrk="1" hangingPunct="1">
              <a:defRPr sz="1400" b="0">
                <a:solidFill>
                  <a:srgbClr val="000000"/>
                </a:solidFill>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a:noFill/>
          </a:ln>
          <a:effectLst/>
        </p:spPr>
        <p:txBody>
          <a:bodyPr vert="horz" wrap="square" lIns="91440" tIns="45720" rIns="91440" bIns="45720" numCol="1" anchor="t" anchorCtr="false" compatLnSpc="true"/>
          <a:lstStyle>
            <a:lvl1pPr algn="ctr" eaLnBrk="1" hangingPunct="1">
              <a:defRPr sz="1400" b="0">
                <a:solidFill>
                  <a:srgbClr val="000000"/>
                </a:solidFill>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a:noFill/>
          </a:ln>
          <a:effectLst/>
        </p:spPr>
        <p:txBody>
          <a:bodyPr vert="horz" wrap="square" lIns="91440" tIns="45720" rIns="91440" bIns="45720" numCol="1" anchor="t" anchorCtr="false" compatLnSpc="true"/>
          <a:lstStyle>
            <a:lvl1pPr algn="r" eaLnBrk="1" hangingPunct="1">
              <a:defRPr sz="1400" b="0">
                <a:solidFill>
                  <a:srgbClr val="000000"/>
                </a:solidFill>
                <a:ea typeface="楷体_GB2312" pitchFamily="49" charset="-122"/>
              </a:defRPr>
            </a:lvl1pPr>
          </a:lstStyle>
          <a:p>
            <a:pPr>
              <a:defRPr/>
            </a:pPr>
            <a:fld id="{72705183-ABFB-47D0-9D5E-C0F1A7F54F19}"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185346"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85347"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a:noFill/>
          </a:ln>
          <a:effectLst/>
        </p:spPr>
        <p:txBody>
          <a:bodyPr vert="horz" wrap="square" lIns="91440" tIns="45720" rIns="91440" bIns="45720" numCol="1" anchor="t" anchorCtr="false" compatLnSpc="true"/>
          <a:lstStyle>
            <a:lvl1pPr algn="l" eaLnBrk="1" hangingPunct="1">
              <a:defRPr sz="1400" b="0">
                <a:solidFill>
                  <a:srgbClr val="000000"/>
                </a:solidFill>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a:noFill/>
          </a:ln>
          <a:effectLst/>
        </p:spPr>
        <p:txBody>
          <a:bodyPr vert="horz" wrap="square" lIns="91440" tIns="45720" rIns="91440" bIns="45720" numCol="1" anchor="t" anchorCtr="false" compatLnSpc="true"/>
          <a:lstStyle>
            <a:lvl1pPr algn="ctr" eaLnBrk="1" hangingPunct="1">
              <a:defRPr sz="1400" b="0">
                <a:solidFill>
                  <a:srgbClr val="000000"/>
                </a:solidFill>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a:noFill/>
          </a:ln>
          <a:effectLst/>
        </p:spPr>
        <p:txBody>
          <a:bodyPr vert="horz" wrap="square" lIns="91440" tIns="45720" rIns="91440" bIns="45720" numCol="1" anchor="t" anchorCtr="false" compatLnSpc="true"/>
          <a:lstStyle>
            <a:lvl1pPr algn="r" eaLnBrk="1" hangingPunct="1">
              <a:defRPr sz="1400" b="0">
                <a:solidFill>
                  <a:srgbClr val="000000"/>
                </a:solidFill>
                <a:ea typeface="楷体_GB2312" pitchFamily="49" charset="-122"/>
              </a:defRPr>
            </a:lvl1pPr>
          </a:lstStyle>
          <a:p>
            <a:pPr>
              <a:defRPr/>
            </a:pPr>
            <a:fld id="{1018BAF7-EE7A-4552-B1FC-6164B7D24BD3}"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198658"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198659"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a:noFill/>
          </a:ln>
          <a:effectLst/>
        </p:spPr>
        <p:txBody>
          <a:bodyPr vert="horz" wrap="square" lIns="91440" tIns="45720" rIns="91440" bIns="45720" numCol="1" anchor="t" anchorCtr="false" compatLnSpc="true"/>
          <a:lstStyle>
            <a:lvl1pPr algn="l" eaLnBrk="1" hangingPunct="1">
              <a:defRPr sz="1400" b="0">
                <a:solidFill>
                  <a:srgbClr val="000000"/>
                </a:solidFill>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a:noFill/>
          </a:ln>
          <a:effectLst/>
        </p:spPr>
        <p:txBody>
          <a:bodyPr vert="horz" wrap="square" lIns="91440" tIns="45720" rIns="91440" bIns="45720" numCol="1" anchor="t" anchorCtr="false" compatLnSpc="true"/>
          <a:lstStyle>
            <a:lvl1pPr algn="ctr" eaLnBrk="1" hangingPunct="1">
              <a:defRPr sz="1400" b="0">
                <a:solidFill>
                  <a:srgbClr val="000000"/>
                </a:solidFill>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a:noFill/>
          </a:ln>
          <a:effectLst/>
        </p:spPr>
        <p:txBody>
          <a:bodyPr vert="horz" wrap="square" lIns="91440" tIns="45720" rIns="91440" bIns="45720" numCol="1" anchor="t" anchorCtr="false" compatLnSpc="true"/>
          <a:lstStyle>
            <a:lvl1pPr algn="r" eaLnBrk="1" hangingPunct="1">
              <a:defRPr sz="1400" b="0">
                <a:solidFill>
                  <a:srgbClr val="000000"/>
                </a:solidFill>
                <a:ea typeface="楷体_GB2312" pitchFamily="49" charset="-122"/>
              </a:defRPr>
            </a:lvl1pPr>
          </a:lstStyle>
          <a:p>
            <a:pPr>
              <a:defRPr/>
            </a:pPr>
            <a:fld id="{2969D278-7983-4ADA-9EBE-103F16CA3D1A}"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211970"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211971"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a:noFill/>
          </a:ln>
          <a:effectLst/>
        </p:spPr>
        <p:txBody>
          <a:bodyPr vert="horz" wrap="square" lIns="91440" tIns="45720" rIns="91440" bIns="45720" numCol="1" anchor="t" anchorCtr="false" compatLnSpc="true"/>
          <a:lstStyle>
            <a:lvl1pPr algn="l" eaLnBrk="1" hangingPunct="1">
              <a:defRPr sz="1400" b="0">
                <a:solidFill>
                  <a:srgbClr val="000000"/>
                </a:solidFill>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a:noFill/>
          </a:ln>
          <a:effectLst/>
        </p:spPr>
        <p:txBody>
          <a:bodyPr vert="horz" wrap="square" lIns="91440" tIns="45720" rIns="91440" bIns="45720" numCol="1" anchor="t" anchorCtr="false" compatLnSpc="true"/>
          <a:lstStyle>
            <a:lvl1pPr algn="ctr" eaLnBrk="1" hangingPunct="1">
              <a:defRPr sz="1400" b="0">
                <a:solidFill>
                  <a:srgbClr val="000000"/>
                </a:solidFill>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a:noFill/>
          </a:ln>
          <a:effectLst/>
        </p:spPr>
        <p:txBody>
          <a:bodyPr vert="horz" wrap="square" lIns="91440" tIns="45720" rIns="91440" bIns="45720" numCol="1" anchor="t" anchorCtr="false" compatLnSpc="true"/>
          <a:lstStyle>
            <a:lvl1pPr algn="r" eaLnBrk="1" hangingPunct="1">
              <a:defRPr sz="1400" b="0">
                <a:solidFill>
                  <a:srgbClr val="000000"/>
                </a:solidFill>
                <a:ea typeface="楷体_GB2312" pitchFamily="49" charset="-122"/>
              </a:defRPr>
            </a:lvl1pPr>
          </a:lstStyle>
          <a:p>
            <a:pPr>
              <a:defRPr/>
            </a:pPr>
            <a:fld id="{FD5725D2-85CA-4B97-9F66-C8563F4FCB0A}"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225282"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225283"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a:noFill/>
          </a:ln>
          <a:effectLst/>
        </p:spPr>
        <p:txBody>
          <a:bodyPr vert="horz" wrap="square" lIns="91440" tIns="45720" rIns="91440" bIns="45720" numCol="1" anchor="t" anchorCtr="false" compatLnSpc="true"/>
          <a:lstStyle>
            <a:lvl1pPr algn="l" eaLnBrk="1" hangingPunct="1">
              <a:defRPr sz="1400" b="0">
                <a:solidFill>
                  <a:srgbClr val="000000"/>
                </a:solidFill>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a:noFill/>
          </a:ln>
          <a:effectLst/>
        </p:spPr>
        <p:txBody>
          <a:bodyPr vert="horz" wrap="square" lIns="91440" tIns="45720" rIns="91440" bIns="45720" numCol="1" anchor="t" anchorCtr="false" compatLnSpc="true"/>
          <a:lstStyle>
            <a:lvl1pPr algn="ctr" eaLnBrk="1" hangingPunct="1">
              <a:defRPr sz="1400" b="0">
                <a:solidFill>
                  <a:srgbClr val="000000"/>
                </a:solidFill>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a:noFill/>
          </a:ln>
          <a:effectLst/>
        </p:spPr>
        <p:txBody>
          <a:bodyPr vert="horz" wrap="square" lIns="91440" tIns="45720" rIns="91440" bIns="45720" numCol="1" anchor="t" anchorCtr="false" compatLnSpc="true"/>
          <a:lstStyle>
            <a:lvl1pPr algn="r" eaLnBrk="1" hangingPunct="1">
              <a:defRPr sz="1400" b="0">
                <a:solidFill>
                  <a:srgbClr val="000000"/>
                </a:solidFill>
                <a:ea typeface="楷体_GB2312" pitchFamily="49" charset="-122"/>
              </a:defRPr>
            </a:lvl1pPr>
          </a:lstStyle>
          <a:p>
            <a:pPr>
              <a:defRPr/>
            </a:pPr>
            <a:fld id="{FE3B4E10-0172-4E68-A3A4-D177EF83D256}"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false">
          <a:blip r:embed="rId13"/>
          <a:srcRect/>
          <a:stretch>
            <a:fillRect/>
          </a:stretch>
        </a:blipFill>
        <a:effectLst/>
      </p:bgPr>
    </p:bg>
    <p:spTree>
      <p:nvGrpSpPr>
        <p:cNvPr id="1" name=""/>
        <p:cNvGrpSpPr/>
        <p:nvPr/>
      </p:nvGrpSpPr>
      <p:grpSpPr>
        <a:xfrm>
          <a:off x="0" y="0"/>
          <a:ext cx="0" cy="0"/>
          <a:chOff x="0" y="0"/>
          <a:chExt cx="0" cy="0"/>
        </a:xfrm>
      </p:grpSpPr>
      <p:sp>
        <p:nvSpPr>
          <p:cNvPr id="238594" name="Rectangle 2"/>
          <p:cNvSpPr>
            <a:spLocks noGrp="true" noChangeArrowheads="true"/>
          </p:cNvSpPr>
          <p:nvPr>
            <p:ph type="title"/>
          </p:nvPr>
        </p:nvSpPr>
        <p:spPr bwMode="auto">
          <a:xfrm>
            <a:off x="477838" y="274638"/>
            <a:ext cx="8586787" cy="1143000"/>
          </a:xfrm>
          <a:prstGeom prst="rect">
            <a:avLst/>
          </a:prstGeom>
          <a:noFill/>
          <a:ln w="9525">
            <a:noFill/>
            <a:miter lim="800000"/>
          </a:ln>
        </p:spPr>
        <p:txBody>
          <a:bodyPr vert="horz" wrap="square" lIns="91440" tIns="45720" rIns="91440" bIns="45720" numCol="1" anchor="ctr" anchorCtr="false" compatLnSpc="true"/>
          <a:lstStyle/>
          <a:p>
            <a:pPr lvl="0"/>
            <a:r>
              <a:rPr lang="zh-CN" altLang="en-US" smtClean="0"/>
              <a:t>单击此处编辑母版标题样式</a:t>
            </a:r>
            <a:endParaRPr lang="zh-CN" altLang="en-US" smtClean="0"/>
          </a:p>
        </p:txBody>
      </p:sp>
      <p:sp>
        <p:nvSpPr>
          <p:cNvPr id="238595" name="Rectangle 3"/>
          <p:cNvSpPr>
            <a:spLocks noGrp="true" noChangeArrowheads="true"/>
          </p:cNvSpPr>
          <p:nvPr>
            <p:ph type="body" idx="1"/>
          </p:nvPr>
        </p:nvSpPr>
        <p:spPr bwMode="auto">
          <a:xfrm>
            <a:off x="477838" y="1600200"/>
            <a:ext cx="8586787" cy="4525963"/>
          </a:xfrm>
          <a:prstGeom prst="rect">
            <a:avLst/>
          </a:prstGeom>
          <a:noFill/>
          <a:ln w="9525">
            <a:noFill/>
            <a:miter lim="800000"/>
          </a:ln>
        </p:spPr>
        <p:txBody>
          <a:bodyPr vert="horz" wrap="square" lIns="91440" tIns="45720" rIns="91440" bIns="45720" numCol="1" anchor="t" anchorCtr="false" compatLnSpc="true"/>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052" name="Rectangle 4"/>
          <p:cNvSpPr>
            <a:spLocks noGrp="true" noChangeArrowheads="true"/>
          </p:cNvSpPr>
          <p:nvPr>
            <p:ph type="dt" sz="half" idx="2"/>
          </p:nvPr>
        </p:nvSpPr>
        <p:spPr bwMode="auto">
          <a:xfrm>
            <a:off x="477838" y="6245225"/>
            <a:ext cx="2225675" cy="476250"/>
          </a:xfrm>
          <a:prstGeom prst="rect">
            <a:avLst/>
          </a:prstGeom>
          <a:noFill/>
          <a:ln w="9525">
            <a:noFill/>
            <a:miter lim="800000"/>
          </a:ln>
          <a:effectLst/>
        </p:spPr>
        <p:txBody>
          <a:bodyPr vert="horz" wrap="square" lIns="91440" tIns="45720" rIns="91440" bIns="45720" numCol="1" anchor="t" anchorCtr="false" compatLnSpc="true"/>
          <a:lstStyle>
            <a:lvl1pP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endParaRPr lang="en-US" altLang="zh-CN"/>
          </a:p>
        </p:txBody>
      </p:sp>
      <p:sp>
        <p:nvSpPr>
          <p:cNvPr id="2053" name="Rectangle 5"/>
          <p:cNvSpPr>
            <a:spLocks noGrp="true" noChangeArrowheads="true"/>
          </p:cNvSpPr>
          <p:nvPr>
            <p:ph type="ftr" sz="quarter" idx="3"/>
          </p:nvPr>
        </p:nvSpPr>
        <p:spPr bwMode="auto">
          <a:xfrm>
            <a:off x="3259138" y="6245225"/>
            <a:ext cx="3022600" cy="476250"/>
          </a:xfrm>
          <a:prstGeom prst="rect">
            <a:avLst/>
          </a:prstGeom>
          <a:noFill/>
          <a:ln w="9525">
            <a:noFill/>
            <a:miter lim="800000"/>
          </a:ln>
          <a:effectLst/>
        </p:spPr>
        <p:txBody>
          <a:bodyPr vert="horz" wrap="square" lIns="91440" tIns="45720" rIns="91440" bIns="45720" numCol="1" anchor="t" anchorCtr="false" compatLnSpc="true"/>
          <a:lstStyle>
            <a:lvl1pPr algn="ct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endParaRPr lang="en-US" altLang="zh-CN"/>
          </a:p>
        </p:txBody>
      </p:sp>
      <p:sp>
        <p:nvSpPr>
          <p:cNvPr id="2054" name="Rectangle 6"/>
          <p:cNvSpPr>
            <a:spLocks noGrp="true" noChangeArrowheads="true"/>
          </p:cNvSpPr>
          <p:nvPr>
            <p:ph type="sldNum" sz="quarter" idx="4"/>
          </p:nvPr>
        </p:nvSpPr>
        <p:spPr bwMode="auto">
          <a:xfrm>
            <a:off x="6837363" y="6245225"/>
            <a:ext cx="2227262" cy="476250"/>
          </a:xfrm>
          <a:prstGeom prst="rect">
            <a:avLst/>
          </a:prstGeom>
          <a:noFill/>
          <a:ln w="9525">
            <a:noFill/>
            <a:miter lim="800000"/>
          </a:ln>
          <a:effectLst/>
        </p:spPr>
        <p:txBody>
          <a:bodyPr vert="horz" wrap="square" lIns="91440" tIns="45720" rIns="91440" bIns="45720" numCol="1" anchor="t" anchorCtr="false" compatLnSpc="true"/>
          <a:lstStyle>
            <a:lvl1pPr algn="r">
              <a:spcBef>
                <a:spcPct val="0"/>
              </a:spcBef>
              <a:buFontTx/>
              <a:buNone/>
              <a:defRPr sz="1400" b="0">
                <a:solidFill>
                  <a:srgbClr val="000000"/>
                </a:solidFill>
                <a:latin typeface="Times New Roman" panose="02020603050405020304" pitchFamily="18" charset="0"/>
                <a:ea typeface="楷体_GB2312" pitchFamily="49" charset="-122"/>
              </a:defRPr>
            </a:lvl1pPr>
          </a:lstStyle>
          <a:p>
            <a:pPr>
              <a:defRPr/>
            </a:pPr>
            <a:fld id="{C79E4DA4-0D52-44BC-A634-D807279D281F}" type="slidenum">
              <a:rPr lang="zh-CN" altLang="en-US"/>
            </a:fld>
            <a:endParaRPr lang="en-US" altLang="zh-CN"/>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2pPr>
      <a:lvl3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3pPr>
      <a:lvl4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4pPr>
      <a:lvl5pPr algn="ctr" rtl="0" eaLnBrk="0" fontAlgn="base" hangingPunct="0">
        <a:spcBef>
          <a:spcPct val="0"/>
        </a:spcBef>
        <a:spcAft>
          <a:spcPct val="0"/>
        </a:spcAft>
        <a:defRPr sz="4400">
          <a:solidFill>
            <a:schemeClr val="tx2"/>
          </a:solidFill>
          <a:latin typeface="Arial" panose="02080604020202020204" pitchFamily="34" charset="0"/>
          <a:ea typeface="宋体" pitchFamily="2" charset="-122"/>
        </a:defRPr>
      </a:lvl5pPr>
      <a:lvl6pPr marL="457200" algn="ctr" rtl="0" fontAlgn="base">
        <a:spcBef>
          <a:spcPct val="0"/>
        </a:spcBef>
        <a:spcAft>
          <a:spcPct val="0"/>
        </a:spcAft>
        <a:defRPr sz="4400">
          <a:solidFill>
            <a:schemeClr val="tx2"/>
          </a:solidFill>
          <a:latin typeface="Arial" panose="02080604020202020204" pitchFamily="34" charset="0"/>
          <a:ea typeface="宋体" pitchFamily="2" charset="-122"/>
        </a:defRPr>
      </a:lvl6pPr>
      <a:lvl7pPr marL="914400" algn="ctr" rtl="0" fontAlgn="base">
        <a:spcBef>
          <a:spcPct val="0"/>
        </a:spcBef>
        <a:spcAft>
          <a:spcPct val="0"/>
        </a:spcAft>
        <a:defRPr sz="4400">
          <a:solidFill>
            <a:schemeClr val="tx2"/>
          </a:solidFill>
          <a:latin typeface="Arial" panose="02080604020202020204" pitchFamily="34" charset="0"/>
          <a:ea typeface="宋体" pitchFamily="2" charset="-122"/>
        </a:defRPr>
      </a:lvl7pPr>
      <a:lvl8pPr marL="1371600" algn="ctr" rtl="0" fontAlgn="base">
        <a:spcBef>
          <a:spcPct val="0"/>
        </a:spcBef>
        <a:spcAft>
          <a:spcPct val="0"/>
        </a:spcAft>
        <a:defRPr sz="4400">
          <a:solidFill>
            <a:schemeClr val="tx2"/>
          </a:solidFill>
          <a:latin typeface="Arial" panose="02080604020202020204" pitchFamily="34" charset="0"/>
          <a:ea typeface="宋体" pitchFamily="2" charset="-122"/>
        </a:defRPr>
      </a:lvl8pPr>
      <a:lvl9pPr marL="1828800" algn="ctr" rtl="0" fontAlgn="base">
        <a:spcBef>
          <a:spcPct val="0"/>
        </a:spcBef>
        <a:spcAft>
          <a:spcPct val="0"/>
        </a:spcAft>
        <a:defRPr sz="4400">
          <a:solidFill>
            <a:schemeClr val="tx2"/>
          </a:solidFill>
          <a:latin typeface="Arial" panose="02080604020202020204" pitchFamily="34"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3.xml.rels><?xml version="1.0" encoding="UTF-8" standalone="yes"?>
<Relationships xmlns="http://schemas.openxmlformats.org/package/2006/relationships"><Relationship Id="rId9" Type="http://schemas.openxmlformats.org/officeDocument/2006/relationships/diagramColors" Target="../diagrams/colors11.xml"/><Relationship Id="rId8" Type="http://schemas.openxmlformats.org/officeDocument/2006/relationships/diagramQuickStyle" Target="../diagrams/quickStyle11.xml"/><Relationship Id="rId7" Type="http://schemas.openxmlformats.org/officeDocument/2006/relationships/diagramLayout" Target="../diagrams/layout11.xml"/><Relationship Id="rId6" Type="http://schemas.openxmlformats.org/officeDocument/2006/relationships/diagramData" Target="../diagrams/data11.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1" Type="http://schemas.openxmlformats.org/officeDocument/2006/relationships/slideLayout" Target="../slideLayouts/slideLayout15.xml"/><Relationship Id="rId10" Type="http://schemas.microsoft.com/office/2007/relationships/diagramDrawing" Target="../diagrams/drawing11.xml"/><Relationship Id="rId1" Type="http://schemas.openxmlformats.org/officeDocument/2006/relationships/diagramData" Target="../diagrams/data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15.xml"/><Relationship Id="rId6" Type="http://schemas.openxmlformats.org/officeDocument/2006/relationships/image" Target="../media/image4.jpeg"/><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9" Type="http://schemas.openxmlformats.org/officeDocument/2006/relationships/diagramColors" Target="../diagrams/colors5.xml"/><Relationship Id="rId8" Type="http://schemas.openxmlformats.org/officeDocument/2006/relationships/diagramQuickStyle" Target="../diagrams/quickStyle5.xml"/><Relationship Id="rId7" Type="http://schemas.openxmlformats.org/officeDocument/2006/relationships/diagramLayout" Target="../diagrams/layout5.xml"/><Relationship Id="rId6" Type="http://schemas.openxmlformats.org/officeDocument/2006/relationships/diagramData" Target="../diagrams/data5.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1" Type="http://schemas.openxmlformats.org/officeDocument/2006/relationships/slideLayout" Target="../slideLayouts/slideLayout15.xml"/><Relationship Id="rId10" Type="http://schemas.microsoft.com/office/2007/relationships/diagramDrawing" Target="../diagrams/drawing5.xml"/><Relationship Id="rId1"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ctrTitle"/>
          </p:nvPr>
        </p:nvSpPr>
        <p:spPr/>
        <p:txBody>
          <a:bodyPr/>
          <a:lstStyle/>
          <a:p>
            <a:r>
              <a:rPr lang="zh-CN" altLang="en-US" sz="3200" b="1" dirty="0" smtClean="0">
                <a:solidFill>
                  <a:srgbClr val="FF3300"/>
                </a:solidFill>
                <a:latin typeface="宋体" pitchFamily="2" charset="-122"/>
              </a:rPr>
              <a:t>关于海南自贸港政策和制度体系的报告</a:t>
            </a:r>
            <a:endParaRPr lang="zh-CN" altLang="en-US" sz="3200" b="1" dirty="0"/>
          </a:p>
        </p:txBody>
      </p:sp>
      <p:sp>
        <p:nvSpPr>
          <p:cNvPr id="3" name="副标题 2"/>
          <p:cNvSpPr>
            <a:spLocks noGrp="true"/>
          </p:cNvSpPr>
          <p:nvPr>
            <p:ph type="subTitle" idx="1"/>
          </p:nvPr>
        </p:nvSpPr>
        <p:spPr/>
        <p:txBody>
          <a:bodyPr/>
          <a:lstStyle/>
          <a:p>
            <a:r>
              <a:rPr lang="zh-CN" altLang="en-US" sz="2400" b="1" dirty="0" smtClean="0">
                <a:latin typeface="黑体" panose="02010609060101010101" pitchFamily="49" charset="-122"/>
                <a:ea typeface="黑体" panose="02010609060101010101" pitchFamily="49" charset="-122"/>
              </a:rPr>
              <a:t>中共海南省委宣传部  陈小华</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true"/>
          </p:cNvGraphicFramePr>
          <p:nvPr>
            <p:ph idx="1"/>
          </p:nvPr>
        </p:nvGraphicFramePr>
        <p:xfrm>
          <a:off x="198406" y="214290"/>
          <a:ext cx="9144064" cy="650085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z="2800" b="1" dirty="0" smtClean="0">
                <a:solidFill>
                  <a:srgbClr val="FF0000"/>
                </a:solidFill>
                <a:latin typeface="黑体" panose="02010609060101010101" pitchFamily="49" charset="-122"/>
                <a:ea typeface="黑体" panose="02010609060101010101" pitchFamily="49" charset="-122"/>
              </a:rPr>
              <a:t>举中国国际消费品博览会</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3" name="内容占位符 2"/>
          <p:cNvSpPr>
            <a:spLocks noGrp="true"/>
          </p:cNvSpPr>
          <p:nvPr>
            <p:ph sz="half" idx="1"/>
          </p:nvPr>
        </p:nvSpPr>
        <p:spPr/>
        <p:txBody>
          <a:bodyPr/>
          <a:lstStyle/>
          <a:p>
            <a:endParaRPr lang="en-US" altLang="zh-CN" dirty="0" smtClean="0"/>
          </a:p>
          <a:p>
            <a:endParaRPr lang="en-US" altLang="zh-CN" dirty="0" smtClean="0"/>
          </a:p>
          <a:p>
            <a:endParaRPr lang="en-US" altLang="zh-CN" dirty="0" smtClean="0"/>
          </a:p>
          <a:p>
            <a:pPr>
              <a:buNone/>
            </a:pPr>
            <a:r>
              <a:rPr lang="zh-CN" altLang="en-US" b="1" dirty="0" smtClean="0">
                <a:latin typeface="仿宋" panose="02010609060101010101" charset="-122"/>
                <a:ea typeface="仿宋" panose="02010609060101010101" charset="-122"/>
              </a:rPr>
              <a:t>      国家级展会境外展品在展期内进口和销售享受免税政策。</a:t>
            </a:r>
            <a:endParaRPr lang="zh-CN" altLang="en-US" b="1" dirty="0" smtClean="0">
              <a:latin typeface="仿宋" panose="02010609060101010101" charset="-122"/>
              <a:ea typeface="仿宋" panose="02010609060101010101" charset="-122"/>
            </a:endParaRPr>
          </a:p>
          <a:p>
            <a:endParaRPr lang="zh-CN" altLang="en-US" dirty="0" smtClean="0"/>
          </a:p>
          <a:p>
            <a:endParaRPr lang="zh-CN" altLang="en-US" dirty="0"/>
          </a:p>
        </p:txBody>
      </p:sp>
      <p:graphicFrame>
        <p:nvGraphicFramePr>
          <p:cNvPr id="5" name="内容占位符 4"/>
          <p:cNvGraphicFramePr>
            <a:graphicFrameLocks noGrp="true"/>
          </p:cNvGraphicFramePr>
          <p:nvPr>
            <p:ph sz="half" idx="2"/>
          </p:nvPr>
        </p:nvGraphicFramePr>
        <p:xfrm>
          <a:off x="4846638" y="1600200"/>
          <a:ext cx="4217987"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en-US" altLang="zh-CN" sz="3200" b="1" dirty="0" smtClean="0">
                <a:solidFill>
                  <a:srgbClr val="FF0000"/>
                </a:solidFill>
                <a:latin typeface="黑体" panose="02010609060101010101" pitchFamily="49" charset="-122"/>
                <a:ea typeface="黑体" panose="02010609060101010101" pitchFamily="49" charset="-122"/>
              </a:rPr>
              <a:t>——</a:t>
            </a:r>
            <a:r>
              <a:rPr lang="zh-CN" altLang="en-US" sz="3200" b="1" dirty="0" smtClean="0">
                <a:solidFill>
                  <a:srgbClr val="FF0000"/>
                </a:solidFill>
                <a:latin typeface="黑体" panose="02010609060101010101" pitchFamily="49" charset="-122"/>
                <a:ea typeface="黑体" panose="02010609060101010101" pitchFamily="49" charset="-122"/>
              </a:rPr>
              <a:t>全岛封关运作“一线二线区内”模拟图”</a:t>
            </a:r>
            <a:endParaRPr lang="zh-CN" altLang="en-US" sz="3200" b="1" dirty="0">
              <a:solidFill>
                <a:srgbClr val="FF0000"/>
              </a:solidFill>
              <a:latin typeface="黑体" panose="02010609060101010101" pitchFamily="49" charset="-122"/>
              <a:ea typeface="黑体" panose="02010609060101010101" pitchFamily="49" charset="-122"/>
            </a:endParaRPr>
          </a:p>
        </p:txBody>
      </p:sp>
      <p:graphicFrame>
        <p:nvGraphicFramePr>
          <p:cNvPr id="5" name="图示 4"/>
          <p:cNvGraphicFramePr>
            <a:graphicFrameLocks noGrp="true"/>
          </p:cNvGraphicFramePr>
          <p:nvPr/>
        </p:nvGraphicFramePr>
        <p:xfrm>
          <a:off x="198120" y="1857364"/>
          <a:ext cx="9144000" cy="47866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126967" y="1357298"/>
            <a:ext cx="4286279" cy="4500594"/>
          </a:xfrm>
        </p:spPr>
        <p:txBody>
          <a:bodyPr/>
          <a:lstStyle/>
          <a:p>
            <a:pPr lvl="0" algn="l"/>
            <a:r>
              <a:rPr lang="zh-CN" altLang="en-US" sz="1800" b="1" dirty="0" smtClean="0">
                <a:solidFill>
                  <a:srgbClr val="FF0000"/>
                </a:solidFill>
                <a:latin typeface="楷体" panose="02010609060101010101" charset="-122"/>
                <a:ea typeface="楷体" panose="02010609060101010101" charset="-122"/>
              </a:rPr>
              <a:t>      </a:t>
            </a:r>
            <a:endParaRPr lang="zh-CN" altLang="en-US" sz="2400" dirty="0"/>
          </a:p>
        </p:txBody>
      </p:sp>
      <p:graphicFrame>
        <p:nvGraphicFramePr>
          <p:cNvPr id="5" name="内容占位符 4"/>
          <p:cNvGraphicFramePr>
            <a:graphicFrameLocks noGrp="true"/>
          </p:cNvGraphicFramePr>
          <p:nvPr>
            <p:ph sz="half" idx="2"/>
          </p:nvPr>
        </p:nvGraphicFramePr>
        <p:xfrm>
          <a:off x="5642928" y="2722228"/>
          <a:ext cx="3722687" cy="247175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7" name="内容占位符 4"/>
          <p:cNvGraphicFramePr/>
          <p:nvPr/>
        </p:nvGraphicFramePr>
        <p:xfrm>
          <a:off x="269843" y="1714488"/>
          <a:ext cx="4643470" cy="40544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582594"/>
          </a:xfrm>
        </p:spPr>
        <p:txBody>
          <a:bodyPr/>
          <a:lstStyle/>
          <a:p>
            <a:r>
              <a:rPr lang="zh-CN" altLang="en-US" sz="3200" b="1" dirty="0" smtClean="0">
                <a:solidFill>
                  <a:srgbClr val="FF0000"/>
                </a:solidFill>
                <a:latin typeface="黑体" panose="02010609060101010101" pitchFamily="49" charset="-122"/>
                <a:ea typeface="黑体" panose="02010609060101010101" pitchFamily="49" charset="-122"/>
              </a:rPr>
              <a:t>（二）低税率：</a:t>
            </a:r>
            <a:r>
              <a:rPr lang="zh-CN" altLang="en-US" sz="3200" b="1" dirty="0" smtClean="0">
                <a:solidFill>
                  <a:schemeClr val="tx1"/>
                </a:solidFill>
                <a:latin typeface="黑体" panose="02010609060101010101" pitchFamily="49" charset="-122"/>
                <a:ea typeface="黑体" panose="02010609060101010101" pitchFamily="49" charset="-122"/>
              </a:rPr>
              <a:t>增加收入的红利</a:t>
            </a:r>
            <a:endParaRPr lang="zh-CN" altLang="en-US" sz="3200" b="1" dirty="0" smtClean="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26967" y="1000108"/>
          <a:ext cx="9286940" cy="5715040"/>
        </p:xfrm>
        <a:graphic>
          <a:graphicData uri="http://schemas.openxmlformats.org/drawingml/2006/table">
            <a:tbl>
              <a:tblPr firstRow="true" bandRow="true">
                <a:tableStyleId>{5C22544A-7EE6-4342-B048-85BDC9FD1C3A}</a:tableStyleId>
              </a:tblPr>
              <a:tblGrid>
                <a:gridCol w="9286940"/>
              </a:tblGrid>
              <a:tr h="5715040">
                <a:tc>
                  <a:txBody>
                    <a:bodyPr/>
                    <a:lstStyle/>
                    <a:p>
                      <a:pPr>
                        <a:lnSpc>
                          <a:spcPts val="4500"/>
                        </a:lnSpc>
                      </a:pPr>
                      <a:r>
                        <a:rPr lang="en-US" altLang="zh-CN" sz="2400" b="1" kern="1200" dirty="0" smtClean="0">
                          <a:solidFill>
                            <a:srgbClr val="FF0000"/>
                          </a:solidFill>
                          <a:latin typeface="楷体" panose="02010609060101010101" charset="-122"/>
                          <a:ea typeface="楷体" panose="02010609060101010101" charset="-122"/>
                          <a:cs typeface="+mn-cs"/>
                        </a:rPr>
                        <a:t>——2025</a:t>
                      </a:r>
                      <a:r>
                        <a:rPr lang="zh-CN" altLang="en-US" sz="2400" b="1" kern="1200" dirty="0" smtClean="0">
                          <a:solidFill>
                            <a:srgbClr val="FF0000"/>
                          </a:solidFill>
                          <a:latin typeface="楷体" panose="02010609060101010101" charset="-122"/>
                          <a:ea typeface="楷体" panose="02010609060101010101" charset="-122"/>
                          <a:cs typeface="+mn-cs"/>
                        </a:rPr>
                        <a:t>年前</a:t>
                      </a:r>
                      <a:endParaRPr lang="en-US" altLang="zh-CN" sz="2400" b="1" kern="1200" dirty="0" smtClean="0">
                        <a:solidFill>
                          <a:srgbClr val="FF0000"/>
                        </a:solidFill>
                        <a:latin typeface="楷体" panose="02010609060101010101" charset="-122"/>
                        <a:ea typeface="楷体" panose="02010609060101010101" charset="-122"/>
                        <a:cs typeface="+mn-cs"/>
                      </a:endParaRPr>
                    </a:p>
                    <a:p>
                      <a:pPr>
                        <a:lnSpc>
                          <a:spcPts val="4500"/>
                        </a:lnSpc>
                      </a:pPr>
                      <a:r>
                        <a:rPr lang="en-US" altLang="zh-CN" sz="2400" b="1" kern="1200" dirty="0" smtClean="0">
                          <a:solidFill>
                            <a:srgbClr val="FF0000"/>
                          </a:solidFill>
                          <a:latin typeface="楷体" panose="02010609060101010101" charset="-122"/>
                          <a:ea typeface="楷体" panose="02010609060101010101" charset="-122"/>
                          <a:cs typeface="+mn-cs"/>
                        </a:rPr>
                        <a:t>01.</a:t>
                      </a:r>
                      <a:r>
                        <a:rPr lang="zh-CN" altLang="en-US" sz="2400" b="1" kern="1200" dirty="0" smtClean="0">
                          <a:solidFill>
                            <a:schemeClr val="tx1"/>
                          </a:solidFill>
                          <a:latin typeface="仿宋" panose="02010609060101010101" charset="-122"/>
                          <a:ea typeface="仿宋" panose="02010609060101010101" charset="-122"/>
                          <a:cs typeface="+mn-cs"/>
                        </a:rPr>
                        <a:t>对注册在自由贸易港并实质性运营的鼓励类产业企业，减按海南</a:t>
                      </a:r>
                      <a:r>
                        <a:rPr lang="en-US" altLang="zh-CN" sz="2400" b="1" kern="1200" dirty="0" smtClean="0">
                          <a:solidFill>
                            <a:schemeClr val="tx1"/>
                          </a:solidFill>
                          <a:latin typeface="仿宋" panose="02010609060101010101" charset="-122"/>
                          <a:ea typeface="仿宋" panose="02010609060101010101" charset="-122"/>
                          <a:cs typeface="+mn-cs"/>
                        </a:rPr>
                        <a:t>%</a:t>
                      </a:r>
                      <a:r>
                        <a:rPr lang="zh-CN" altLang="en-US" sz="2400" b="1" kern="1200" dirty="0" smtClean="0">
                          <a:solidFill>
                            <a:schemeClr val="tx1"/>
                          </a:solidFill>
                          <a:latin typeface="仿宋" panose="02010609060101010101" charset="-122"/>
                          <a:ea typeface="仿宋" panose="02010609060101010101" charset="-122"/>
                          <a:cs typeface="+mn-cs"/>
                        </a:rPr>
                        <a:t>征收企业所得税。</a:t>
                      </a:r>
                      <a:endParaRPr lang="zh-CN" altLang="en-US" sz="2400" b="1" kern="1200" dirty="0" smtClean="0">
                        <a:solidFill>
                          <a:schemeClr val="tx1"/>
                        </a:solidFill>
                        <a:latin typeface="仿宋" panose="02010609060101010101" charset="-122"/>
                        <a:ea typeface="仿宋" panose="02010609060101010101" charset="-122"/>
                        <a:cs typeface="+mn-cs"/>
                      </a:endParaRPr>
                    </a:p>
                    <a:p>
                      <a:pPr>
                        <a:lnSpc>
                          <a:spcPts val="4500"/>
                        </a:lnSpc>
                      </a:pPr>
                      <a:r>
                        <a:rPr lang="en-US" altLang="zh-CN" sz="2400" b="1" kern="1200" dirty="0" smtClean="0">
                          <a:solidFill>
                            <a:srgbClr val="FF0000"/>
                          </a:solidFill>
                          <a:latin typeface="楷体" panose="02010609060101010101" charset="-122"/>
                          <a:ea typeface="楷体" panose="02010609060101010101" charset="-122"/>
                          <a:cs typeface="+mn-cs"/>
                        </a:rPr>
                        <a:t>02.</a:t>
                      </a:r>
                      <a:r>
                        <a:rPr lang="zh-CN" altLang="en-US" sz="2400" b="1" kern="1200" dirty="0" smtClean="0">
                          <a:solidFill>
                            <a:srgbClr val="FF0000"/>
                          </a:solidFill>
                          <a:latin typeface="仿宋" panose="02010609060101010101" charset="-122"/>
                          <a:ea typeface="仿宋" panose="02010609060101010101" charset="-122"/>
                          <a:cs typeface="+mn-cs"/>
                        </a:rPr>
                        <a:t>对在自由贸易港设立的旅游业、现代服务业、高新技术产业企业，其</a:t>
                      </a:r>
                      <a:r>
                        <a:rPr lang="en-US" altLang="zh-CN" sz="2400" b="1" kern="1200" dirty="0" smtClean="0">
                          <a:solidFill>
                            <a:srgbClr val="FF0000"/>
                          </a:solidFill>
                          <a:latin typeface="仿宋" panose="02010609060101010101" charset="-122"/>
                          <a:ea typeface="仿宋" panose="02010609060101010101" charset="-122"/>
                          <a:cs typeface="+mn-cs"/>
                        </a:rPr>
                        <a:t>2025</a:t>
                      </a:r>
                      <a:r>
                        <a:rPr lang="zh-CN" altLang="en-US" sz="2400" b="1" kern="1200" dirty="0" smtClean="0">
                          <a:solidFill>
                            <a:srgbClr val="FF0000"/>
                          </a:solidFill>
                          <a:latin typeface="仿宋" panose="02010609060101010101" charset="-122"/>
                          <a:ea typeface="仿宋" panose="02010609060101010101" charset="-122"/>
                          <a:cs typeface="+mn-cs"/>
                        </a:rPr>
                        <a:t>年前新增境外直接投资取得的所得，免征企业所得税。</a:t>
                      </a:r>
                      <a:endParaRPr lang="zh-CN" altLang="en-US" sz="2400" b="1" kern="1200" dirty="0" smtClean="0">
                        <a:solidFill>
                          <a:srgbClr val="FF0000"/>
                        </a:solidFill>
                        <a:latin typeface="仿宋" panose="02010609060101010101" charset="-122"/>
                        <a:ea typeface="仿宋" panose="02010609060101010101" charset="-122"/>
                        <a:cs typeface="+mn-cs"/>
                      </a:endParaRPr>
                    </a:p>
                    <a:p>
                      <a:pPr>
                        <a:lnSpc>
                          <a:spcPts val="4500"/>
                        </a:lnSpc>
                      </a:pPr>
                      <a:r>
                        <a:rPr lang="en-US" altLang="zh-CN" sz="2400" b="1" kern="1200" dirty="0" smtClean="0">
                          <a:solidFill>
                            <a:srgbClr val="FF0000"/>
                          </a:solidFill>
                          <a:latin typeface="楷体" panose="02010609060101010101" charset="-122"/>
                          <a:ea typeface="楷体" panose="02010609060101010101" charset="-122"/>
                          <a:cs typeface="+mn-cs"/>
                        </a:rPr>
                        <a:t>03.</a:t>
                      </a:r>
                      <a:r>
                        <a:rPr lang="zh-CN" altLang="en-US" sz="2400" b="1" kern="1200" dirty="0" smtClean="0">
                          <a:solidFill>
                            <a:schemeClr val="tx1"/>
                          </a:solidFill>
                          <a:latin typeface="仿宋" panose="02010609060101010101" charset="-122"/>
                          <a:ea typeface="仿宋" panose="02010609060101010101" charset="-122"/>
                          <a:cs typeface="+mn-cs"/>
                        </a:rPr>
                        <a:t>对企业符合条件的资本性支出，允许在支出发生当期一次性税前扣除或加速折旧和摊销。</a:t>
                      </a:r>
                      <a:endParaRPr lang="en-US" altLang="zh-CN" sz="2400" b="1" kern="1200" dirty="0" smtClean="0">
                        <a:solidFill>
                          <a:srgbClr val="FF0000"/>
                        </a:solidFill>
                        <a:latin typeface="楷体" panose="02010609060101010101" charset="-122"/>
                        <a:ea typeface="楷体" panose="02010609060101010101" charset="-122"/>
                        <a:cs typeface="+mn-cs"/>
                      </a:endParaRPr>
                    </a:p>
                    <a:p>
                      <a:pPr>
                        <a:lnSpc>
                          <a:spcPts val="4500"/>
                        </a:lnSpc>
                      </a:pPr>
                      <a:r>
                        <a:rPr lang="en-US" altLang="zh-CN" sz="2400" b="1" kern="1200" dirty="0" smtClean="0">
                          <a:solidFill>
                            <a:srgbClr val="FF0000"/>
                          </a:solidFill>
                          <a:latin typeface="楷体" panose="02010609060101010101" charset="-122"/>
                          <a:ea typeface="楷体" panose="02010609060101010101" charset="-122"/>
                          <a:cs typeface="+mn-cs"/>
                        </a:rPr>
                        <a:t>04.</a:t>
                      </a:r>
                      <a:r>
                        <a:rPr lang="zh-CN" altLang="en-US" sz="2400" b="1" kern="1200" dirty="0" smtClean="0">
                          <a:solidFill>
                            <a:srgbClr val="FF0000"/>
                          </a:solidFill>
                          <a:latin typeface="仿宋" panose="02010609060101010101" charset="-122"/>
                          <a:ea typeface="仿宋" panose="02010609060101010101" charset="-122"/>
                          <a:cs typeface="+mn-cs"/>
                        </a:rPr>
                        <a:t>对高端人才和紧缺人才，其个人所得税实际税负超过</a:t>
                      </a:r>
                      <a:r>
                        <a:rPr lang="en-US" altLang="zh-CN" sz="2400" b="1" kern="1200" dirty="0" smtClean="0">
                          <a:solidFill>
                            <a:srgbClr val="FF0000"/>
                          </a:solidFill>
                          <a:latin typeface="仿宋" panose="02010609060101010101" charset="-122"/>
                          <a:ea typeface="仿宋" panose="02010609060101010101" charset="-122"/>
                          <a:cs typeface="+mn-cs"/>
                        </a:rPr>
                        <a:t>15%</a:t>
                      </a:r>
                      <a:r>
                        <a:rPr lang="zh-CN" altLang="en-US" sz="2400" b="1" kern="1200" dirty="0" smtClean="0">
                          <a:solidFill>
                            <a:srgbClr val="FF0000"/>
                          </a:solidFill>
                          <a:latin typeface="仿宋" panose="02010609060101010101" charset="-122"/>
                          <a:ea typeface="仿宋" panose="02010609060101010101" charset="-122"/>
                          <a:cs typeface="+mn-cs"/>
                        </a:rPr>
                        <a:t>的部分，予以免征。</a:t>
                      </a:r>
                      <a:endParaRPr lang="en-US" altLang="zh-CN" sz="2400" b="1" kern="1200" dirty="0" smtClean="0">
                        <a:solidFill>
                          <a:srgbClr val="FF0000"/>
                        </a:solidFill>
                        <a:latin typeface="仿宋" panose="02010609060101010101" charset="-122"/>
                        <a:ea typeface="仿宋" panose="02010609060101010101" charset="-122"/>
                        <a:cs typeface="+mn-cs"/>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412719" y="571480"/>
          <a:ext cx="9001187" cy="6143668"/>
        </p:xfrm>
        <a:graphic>
          <a:graphicData uri="http://schemas.openxmlformats.org/drawingml/2006/table">
            <a:tbl>
              <a:tblPr firstRow="true" bandRow="true">
                <a:tableStyleId>{5C22544A-7EE6-4342-B048-85BDC9FD1C3A}</a:tableStyleId>
              </a:tblPr>
              <a:tblGrid>
                <a:gridCol w="9001187"/>
              </a:tblGrid>
              <a:tr h="6143668">
                <a:tc>
                  <a:txBody>
                    <a:bodyPr/>
                    <a:lstStyle/>
                    <a:p>
                      <a:pPr>
                        <a:lnSpc>
                          <a:spcPts val="4500"/>
                        </a:lnSpc>
                        <a:buNone/>
                      </a:pPr>
                      <a:r>
                        <a:rPr lang="en-US" altLang="zh-CN" sz="1800" b="1" kern="1200" dirty="0" smtClean="0">
                          <a:solidFill>
                            <a:srgbClr val="FF0000"/>
                          </a:solidFill>
                          <a:latin typeface="楷体" panose="02010609060101010101" charset="-122"/>
                          <a:ea typeface="楷体" panose="02010609060101010101" charset="-122"/>
                        </a:rPr>
                        <a:t>    </a:t>
                      </a:r>
                      <a:r>
                        <a:rPr lang="en-US" altLang="zh-CN" sz="2400" b="1" kern="1200" dirty="0" smtClean="0">
                          <a:solidFill>
                            <a:srgbClr val="FF0000"/>
                          </a:solidFill>
                          <a:latin typeface="楷体" panose="02010609060101010101" charset="-122"/>
                          <a:ea typeface="楷体" panose="02010609060101010101" charset="-122"/>
                        </a:rPr>
                        <a:t>——2025</a:t>
                      </a:r>
                      <a:r>
                        <a:rPr lang="zh-CN" altLang="en-US" sz="2400" b="1" kern="1200" dirty="0" smtClean="0">
                          <a:solidFill>
                            <a:srgbClr val="FF0000"/>
                          </a:solidFill>
                          <a:latin typeface="楷体" panose="02010609060101010101" charset="-122"/>
                          <a:ea typeface="楷体" panose="02010609060101010101" charset="-122"/>
                        </a:rPr>
                        <a:t>年后</a:t>
                      </a:r>
                      <a:endParaRPr lang="en-US" altLang="zh-CN" sz="2400" b="1" kern="1200" dirty="0" smtClean="0">
                        <a:solidFill>
                          <a:srgbClr val="FF0000"/>
                        </a:solidFill>
                        <a:latin typeface="楷体" panose="02010609060101010101" charset="-122"/>
                        <a:ea typeface="楷体" panose="02010609060101010101" charset="-122"/>
                      </a:endParaRPr>
                    </a:p>
                    <a:p>
                      <a:pPr marL="0" eaLnBrk="1" hangingPunct="1">
                        <a:lnSpc>
                          <a:spcPts val="4500"/>
                        </a:lnSpc>
                        <a:buNone/>
                      </a:pPr>
                      <a:r>
                        <a:rPr lang="en-US" altLang="zh-CN" sz="2400" b="1" kern="1200" dirty="0" smtClean="0">
                          <a:solidFill>
                            <a:srgbClr val="FF0000"/>
                          </a:solidFill>
                          <a:latin typeface="楷体" panose="02010609060101010101" charset="-122"/>
                          <a:ea typeface="楷体" panose="02010609060101010101" charset="-122"/>
                        </a:rPr>
                        <a:t>    01.</a:t>
                      </a:r>
                      <a:r>
                        <a:rPr lang="zh-CN" altLang="en-US" sz="2400" b="1" kern="1200" dirty="0" smtClean="0">
                          <a:solidFill>
                            <a:schemeClr val="tx1"/>
                          </a:solidFill>
                          <a:latin typeface="仿宋" panose="02010609060101010101" charset="-122"/>
                          <a:ea typeface="仿宋" panose="02010609060101010101" charset="-122"/>
                        </a:rPr>
                        <a:t>对注册在自由贸易港并实质性运营的企业（负面清单行业除外），减按</a:t>
                      </a:r>
                      <a:r>
                        <a:rPr lang="en-US" altLang="zh-CN" sz="2400" b="1" kern="1200" dirty="0" smtClean="0">
                          <a:solidFill>
                            <a:schemeClr val="tx1"/>
                          </a:solidFill>
                          <a:latin typeface="仿宋" panose="02010609060101010101" charset="-122"/>
                          <a:ea typeface="仿宋" panose="02010609060101010101" charset="-122"/>
                        </a:rPr>
                        <a:t>15%</a:t>
                      </a:r>
                      <a:r>
                        <a:rPr lang="zh-CN" altLang="en-US" sz="2400" b="1" kern="1200" dirty="0" smtClean="0">
                          <a:solidFill>
                            <a:schemeClr val="tx1"/>
                          </a:solidFill>
                          <a:latin typeface="仿宋" panose="02010609060101010101" charset="-122"/>
                          <a:ea typeface="仿宋" panose="02010609060101010101" charset="-122"/>
                        </a:rPr>
                        <a:t>征收企业所得税。</a:t>
                      </a:r>
                      <a:endParaRPr lang="zh-CN" altLang="en-US" sz="2400" b="1" kern="1200" dirty="0" smtClean="0">
                        <a:solidFill>
                          <a:schemeClr val="tx1"/>
                        </a:solidFill>
                        <a:latin typeface="仿宋" panose="02010609060101010101" charset="-122"/>
                        <a:ea typeface="仿宋" panose="02010609060101010101" charset="-122"/>
                      </a:endParaRPr>
                    </a:p>
                    <a:p>
                      <a:pPr marL="0" eaLnBrk="1" hangingPunct="1">
                        <a:lnSpc>
                          <a:spcPts val="4500"/>
                        </a:lnSpc>
                        <a:buNone/>
                      </a:pPr>
                      <a:r>
                        <a:rPr lang="en-US" altLang="zh-CN" sz="2400" b="1" kern="1200" dirty="0" smtClean="0">
                          <a:solidFill>
                            <a:srgbClr val="FF0000"/>
                          </a:solidFill>
                          <a:latin typeface="楷体" panose="02010609060101010101" charset="-122"/>
                          <a:ea typeface="楷体" panose="02010609060101010101" charset="-122"/>
                        </a:rPr>
                        <a:t>    02.</a:t>
                      </a:r>
                      <a:r>
                        <a:rPr lang="zh-CN" altLang="en-US" sz="2400" b="1" kern="1200" dirty="0" smtClean="0">
                          <a:solidFill>
                            <a:srgbClr val="FF0000"/>
                          </a:solidFill>
                          <a:latin typeface="仿宋" panose="02010609060101010101" charset="-122"/>
                          <a:ea typeface="仿宋" panose="02010609060101010101" charset="-122"/>
                          <a:cs typeface="+mn-cs"/>
                        </a:rPr>
                        <a:t>对一个纳税年度内累计居住满</a:t>
                      </a:r>
                      <a:r>
                        <a:rPr lang="en-US" altLang="zh-CN" sz="2400" b="1" kern="1200" dirty="0" smtClean="0">
                          <a:solidFill>
                            <a:srgbClr val="FF0000"/>
                          </a:solidFill>
                          <a:latin typeface="仿宋" panose="02010609060101010101" charset="-122"/>
                          <a:ea typeface="仿宋" panose="02010609060101010101" charset="-122"/>
                          <a:cs typeface="+mn-cs"/>
                        </a:rPr>
                        <a:t>183</a:t>
                      </a:r>
                      <a:r>
                        <a:rPr lang="zh-CN" altLang="en-US" sz="2400" b="1" kern="1200" dirty="0" smtClean="0">
                          <a:solidFill>
                            <a:srgbClr val="FF0000"/>
                          </a:solidFill>
                          <a:latin typeface="仿宋" panose="02010609060101010101" charset="-122"/>
                          <a:ea typeface="仿宋" panose="02010609060101010101" charset="-122"/>
                          <a:cs typeface="+mn-cs"/>
                        </a:rPr>
                        <a:t>天的个人，其取得来源于自由贸易港范围内的综合所得和经营所得，按照</a:t>
                      </a:r>
                      <a:r>
                        <a:rPr lang="en-US" altLang="zh-CN" sz="2400" b="1" kern="1200" dirty="0" smtClean="0">
                          <a:solidFill>
                            <a:srgbClr val="FF0000"/>
                          </a:solidFill>
                          <a:latin typeface="仿宋" panose="02010609060101010101" charset="-122"/>
                          <a:ea typeface="仿宋" panose="02010609060101010101" charset="-122"/>
                          <a:cs typeface="+mn-cs"/>
                        </a:rPr>
                        <a:t>3%</a:t>
                      </a:r>
                      <a:r>
                        <a:rPr lang="zh-CN" altLang="en-US" sz="2400" b="1" kern="1200" dirty="0" smtClean="0">
                          <a:solidFill>
                            <a:srgbClr val="FF0000"/>
                          </a:solidFill>
                          <a:latin typeface="仿宋" panose="02010609060101010101" charset="-122"/>
                          <a:ea typeface="仿宋" panose="02010609060101010101" charset="-122"/>
                          <a:cs typeface="+mn-cs"/>
                        </a:rPr>
                        <a:t>、</a:t>
                      </a:r>
                      <a:r>
                        <a:rPr lang="en-US" altLang="zh-CN" sz="2400" b="1" kern="1200" dirty="0" smtClean="0">
                          <a:solidFill>
                            <a:srgbClr val="FF0000"/>
                          </a:solidFill>
                          <a:latin typeface="仿宋" panose="02010609060101010101" charset="-122"/>
                          <a:ea typeface="仿宋" panose="02010609060101010101" charset="-122"/>
                          <a:cs typeface="+mn-cs"/>
                        </a:rPr>
                        <a:t>10%</a:t>
                      </a:r>
                      <a:r>
                        <a:rPr lang="zh-CN" altLang="en-US" sz="2400" b="1" kern="1200" dirty="0" smtClean="0">
                          <a:solidFill>
                            <a:srgbClr val="FF0000"/>
                          </a:solidFill>
                          <a:latin typeface="仿宋" panose="02010609060101010101" charset="-122"/>
                          <a:ea typeface="仿宋" panose="02010609060101010101" charset="-122"/>
                          <a:cs typeface="+mn-cs"/>
                        </a:rPr>
                        <a:t>、</a:t>
                      </a:r>
                      <a:r>
                        <a:rPr lang="en-US" altLang="zh-CN" sz="2400" b="1" kern="1200" dirty="0" smtClean="0">
                          <a:solidFill>
                            <a:srgbClr val="FF0000"/>
                          </a:solidFill>
                          <a:latin typeface="仿宋" panose="02010609060101010101" charset="-122"/>
                          <a:ea typeface="仿宋" panose="02010609060101010101" charset="-122"/>
                          <a:cs typeface="+mn-cs"/>
                        </a:rPr>
                        <a:t>15%</a:t>
                      </a:r>
                      <a:r>
                        <a:rPr lang="zh-CN" altLang="en-US" sz="2400" b="1" kern="1200" dirty="0" smtClean="0">
                          <a:solidFill>
                            <a:srgbClr val="FF0000"/>
                          </a:solidFill>
                          <a:latin typeface="仿宋" panose="02010609060101010101" charset="-122"/>
                          <a:ea typeface="仿宋" panose="02010609060101010101" charset="-122"/>
                          <a:cs typeface="+mn-cs"/>
                        </a:rPr>
                        <a:t>三档超额累进税率征收个人所得税。</a:t>
                      </a:r>
                      <a:endParaRPr lang="en-US" altLang="zh-CN" sz="2400" b="1" kern="1200" dirty="0" smtClean="0">
                        <a:solidFill>
                          <a:srgbClr val="FF0000"/>
                        </a:solidFill>
                        <a:latin typeface="仿宋" panose="02010609060101010101" charset="-122"/>
                        <a:ea typeface="仿宋" panose="02010609060101010101" charset="-122"/>
                        <a:cs typeface="+mn-cs"/>
                      </a:endParaRPr>
                    </a:p>
                    <a:p>
                      <a:endParaRPr lang="zh-CN" altLang="en-US" dirty="0" smtClean="0"/>
                    </a:p>
                    <a:p>
                      <a:endParaRPr lang="zh-CN" altLang="en-US"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477838" y="571480"/>
          <a:ext cx="8586787" cy="555468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868346"/>
          </a:xfrm>
        </p:spPr>
        <p:txBody>
          <a:bodyPr/>
          <a:lstStyle/>
          <a:p>
            <a:r>
              <a:rPr lang="zh-CN" altLang="en-US" sz="3200" b="1" dirty="0" smtClean="0">
                <a:solidFill>
                  <a:srgbClr val="FF0000"/>
                </a:solidFill>
                <a:latin typeface="黑体" panose="02010609060101010101" pitchFamily="49" charset="-122"/>
                <a:ea typeface="黑体" panose="02010609060101010101" pitchFamily="49" charset="-122"/>
              </a:rPr>
              <a:t>（三）简税制：</a:t>
            </a:r>
            <a:r>
              <a:rPr lang="en-US" altLang="zh-CN" sz="3200" b="1" dirty="0" smtClean="0">
                <a:solidFill>
                  <a:schemeClr val="tx1"/>
                </a:solidFill>
                <a:latin typeface="黑体" panose="02010609060101010101" pitchFamily="49" charset="-122"/>
                <a:ea typeface="黑体" panose="02010609060101010101" pitchFamily="49" charset="-122"/>
              </a:rPr>
              <a:t>18</a:t>
            </a:r>
            <a:r>
              <a:rPr lang="zh-CN" altLang="en-US" sz="3200" b="1" dirty="0" smtClean="0">
                <a:solidFill>
                  <a:schemeClr val="tx1"/>
                </a:solidFill>
                <a:latin typeface="黑体" panose="02010609060101010101" pitchFamily="49" charset="-122"/>
                <a:ea typeface="黑体" panose="02010609060101010101" pitchFamily="49" charset="-122"/>
              </a:rPr>
              <a:t>种变</a:t>
            </a:r>
            <a:r>
              <a:rPr lang="en-US" altLang="zh-CN" sz="3200" b="1" dirty="0" smtClean="0">
                <a:solidFill>
                  <a:schemeClr val="tx1"/>
                </a:solidFill>
                <a:latin typeface="黑体" panose="02010609060101010101" pitchFamily="49" charset="-122"/>
                <a:ea typeface="黑体" panose="02010609060101010101" pitchFamily="49" charset="-122"/>
              </a:rPr>
              <a:t>X</a:t>
            </a:r>
            <a:r>
              <a:rPr lang="zh-CN" altLang="en-US" sz="3200" b="1" dirty="0" smtClean="0">
                <a:solidFill>
                  <a:schemeClr val="tx1"/>
                </a:solidFill>
                <a:latin typeface="黑体" panose="02010609060101010101" pitchFamily="49" charset="-122"/>
                <a:ea typeface="黑体" panose="02010609060101010101" pitchFamily="49" charset="-122"/>
              </a:rPr>
              <a:t>种</a:t>
            </a:r>
            <a:endParaRPr lang="zh-CN" altLang="en-US" sz="32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26967" y="1428736"/>
          <a:ext cx="9286939" cy="5286412"/>
        </p:xfrm>
        <a:graphic>
          <a:graphicData uri="http://schemas.openxmlformats.org/drawingml/2006/table">
            <a:tbl>
              <a:tblPr firstRow="true" bandRow="true">
                <a:tableStyleId>{5C22544A-7EE6-4342-B048-85BDC9FD1C3A}</a:tableStyleId>
              </a:tblPr>
              <a:tblGrid>
                <a:gridCol w="9286939"/>
              </a:tblGrid>
              <a:tr h="5286412">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800" b="1" kern="1200" dirty="0" smtClean="0">
                        <a:solidFill>
                          <a:schemeClr val="lt1"/>
                        </a:solidFill>
                        <a:latin typeface="+mn-lt"/>
                        <a:ea typeface="+mn-ea"/>
                        <a:cs typeface="+mn-cs"/>
                      </a:endParaRPr>
                    </a:p>
                    <a:p>
                      <a:pPr marL="0" marR="0" indent="0" algn="l" defTabSz="914400" rtl="0" eaLnBrk="1" fontAlgn="auto" latinLnBrk="0" hangingPunct="1">
                        <a:lnSpc>
                          <a:spcPts val="4500"/>
                        </a:lnSpc>
                        <a:spcBef>
                          <a:spcPts val="0"/>
                        </a:spcBef>
                        <a:spcAft>
                          <a:spcPts val="0"/>
                        </a:spcAft>
                        <a:buClrTx/>
                        <a:buSzTx/>
                        <a:buFontTx/>
                        <a:buNone/>
                        <a:defRPr/>
                      </a:pPr>
                      <a:r>
                        <a:rPr lang="en-US" altLang="zh-CN" sz="2400" b="1" kern="1200" dirty="0" smtClean="0">
                          <a:solidFill>
                            <a:srgbClr val="FF0000"/>
                          </a:solidFill>
                          <a:latin typeface="楷体" panose="02010609060101010101" charset="-122"/>
                          <a:ea typeface="楷体" panose="02010609060101010101" charset="-122"/>
                          <a:cs typeface="+mn-cs"/>
                        </a:rPr>
                        <a:t>    ——2025</a:t>
                      </a:r>
                      <a:r>
                        <a:rPr lang="zh-CN" altLang="en-US" sz="2400" b="1" kern="1200" dirty="0" smtClean="0">
                          <a:solidFill>
                            <a:srgbClr val="FF0000"/>
                          </a:solidFill>
                          <a:latin typeface="楷体" panose="02010609060101010101" charset="-122"/>
                          <a:ea typeface="楷体" panose="02010609060101010101" charset="-122"/>
                          <a:cs typeface="+mn-cs"/>
                        </a:rPr>
                        <a:t>年前（或全岛封运作之前）：</a:t>
                      </a:r>
                      <a:r>
                        <a:rPr lang="zh-CN" altLang="en-US" sz="2400" b="1" kern="1200" dirty="0" smtClean="0">
                          <a:solidFill>
                            <a:schemeClr val="tx1"/>
                          </a:solidFill>
                          <a:latin typeface="楷体" panose="02010609060101010101" charset="-122"/>
                          <a:ea typeface="楷体" panose="02010609060101010101" charset="-122"/>
                          <a:cs typeface="+mn-cs"/>
                        </a:rPr>
                        <a:t>税制不变。</a:t>
                      </a:r>
                      <a:r>
                        <a:rPr lang="en-US" altLang="zh-CN" sz="2400" b="1" kern="1200" dirty="0" smtClean="0">
                          <a:solidFill>
                            <a:schemeClr val="tx1"/>
                          </a:solidFill>
                          <a:latin typeface="楷体" panose="02010609060101010101" charset="-122"/>
                          <a:ea typeface="楷体" panose="02010609060101010101" charset="-122"/>
                          <a:cs typeface="+mn-cs"/>
                        </a:rPr>
                        <a:t>   </a:t>
                      </a:r>
                      <a:endParaRPr lang="en-US" altLang="zh-CN" sz="24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4500"/>
                        </a:lnSpc>
                        <a:spcBef>
                          <a:spcPts val="0"/>
                        </a:spcBef>
                        <a:spcAft>
                          <a:spcPts val="0"/>
                        </a:spcAft>
                        <a:buClrTx/>
                        <a:buSzTx/>
                        <a:buFontTx/>
                        <a:buNone/>
                        <a:defRPr/>
                      </a:pPr>
                      <a:r>
                        <a:rPr lang="en-US" altLang="zh-CN" sz="2400" b="1" kern="1200" dirty="0" smtClean="0">
                          <a:solidFill>
                            <a:srgbClr val="FF0000"/>
                          </a:solidFill>
                          <a:latin typeface="楷体" panose="02010609060101010101" charset="-122"/>
                          <a:ea typeface="楷体" panose="02010609060101010101" charset="-122"/>
                          <a:cs typeface="+mn-cs"/>
                        </a:rPr>
                        <a:t>    ——2025</a:t>
                      </a:r>
                      <a:r>
                        <a:rPr lang="zh-CN" altLang="en-US" sz="2400" b="1" kern="1200" dirty="0" smtClean="0">
                          <a:solidFill>
                            <a:srgbClr val="FF0000"/>
                          </a:solidFill>
                          <a:latin typeface="楷体" panose="02010609060101010101" charset="-122"/>
                          <a:ea typeface="楷体" panose="02010609060101010101" charset="-122"/>
                          <a:cs typeface="+mn-cs"/>
                        </a:rPr>
                        <a:t>年后（或全岛封关运作后）：</a:t>
                      </a:r>
                      <a:r>
                        <a:rPr lang="zh-CN" altLang="en-US" sz="2400" b="1" kern="1200" dirty="0" smtClean="0">
                          <a:solidFill>
                            <a:schemeClr val="tx1"/>
                          </a:solidFill>
                          <a:latin typeface="楷体" panose="02010609060101010101" charset="-122"/>
                          <a:ea typeface="楷体" panose="02010609060101010101" charset="-122"/>
                          <a:cs typeface="+mn-cs"/>
                        </a:rPr>
                        <a:t>改革税种制度，降低间接税比例，逐步建立由企业所得税、个人所得税、销售税等个位数的国内税种构成的自由贸易港税制体系。</a:t>
                      </a:r>
                      <a:endParaRPr lang="en-US" altLang="zh-CN" sz="2400" b="1" kern="1200" dirty="0" smtClean="0">
                        <a:solidFill>
                          <a:schemeClr val="tx1"/>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4500"/>
                        </a:lnSpc>
                        <a:spcBef>
                          <a:spcPts val="0"/>
                        </a:spcBef>
                        <a:spcAft>
                          <a:spcPts val="0"/>
                        </a:spcAft>
                        <a:buClrTx/>
                        <a:buSzTx/>
                        <a:buFontTx/>
                        <a:buNone/>
                        <a:defRPr/>
                      </a:pPr>
                      <a:r>
                        <a:rPr lang="en-US" altLang="zh-CN" sz="2400" b="1" kern="1200" dirty="0" smtClean="0">
                          <a:solidFill>
                            <a:schemeClr val="tx1"/>
                          </a:solidFill>
                          <a:latin typeface="楷体" panose="02010609060101010101" charset="-122"/>
                          <a:ea typeface="楷体" panose="02010609060101010101" charset="-122"/>
                          <a:cs typeface="+mn-cs"/>
                        </a:rPr>
                        <a:t>   </a:t>
                      </a:r>
                      <a:r>
                        <a:rPr lang="zh-CN" altLang="en-US" sz="2400" b="1" kern="1200" baseline="0" dirty="0" smtClean="0">
                          <a:solidFill>
                            <a:schemeClr val="tx1"/>
                          </a:solidFill>
                          <a:latin typeface="楷体" panose="02010609060101010101" charset="-122"/>
                          <a:ea typeface="楷体" panose="02010609060101010101" charset="-122"/>
                          <a:cs typeface="+mn-cs"/>
                        </a:rPr>
                        <a:t> </a:t>
                      </a:r>
                      <a:r>
                        <a:rPr lang="zh-CN" altLang="en-US" sz="2400" b="1" kern="1200" dirty="0" smtClean="0">
                          <a:solidFill>
                            <a:srgbClr val="FF0000"/>
                          </a:solidFill>
                          <a:latin typeface="楷体" panose="02010609060101010101" charset="-122"/>
                          <a:ea typeface="楷体" panose="02010609060101010101" charset="-122"/>
                          <a:cs typeface="+mn-cs"/>
                        </a:rPr>
                        <a:t>其中，全岛封关运作后，增值税、消费税等税种将合并为销售税并统一在零售环节征收，自由贸易港进口货物不征收销售税。</a:t>
                      </a:r>
                      <a:endParaRPr lang="zh-CN" altLang="en-US" sz="2400" b="1" kern="1200" dirty="0" smtClean="0">
                        <a:solidFill>
                          <a:srgbClr val="FF0000"/>
                        </a:solidFill>
                        <a:latin typeface="楷体" panose="02010609060101010101" charset="-122"/>
                        <a:ea typeface="楷体" panose="02010609060101010101" charset="-122"/>
                        <a:cs typeface="+mn-cs"/>
                      </a:endParaRPr>
                    </a:p>
                    <a:p>
                      <a:pPr>
                        <a:lnSpc>
                          <a:spcPts val="2800"/>
                        </a:lnSpc>
                      </a:pPr>
                      <a:endParaRPr lang="zh-CN" altLang="en-US" sz="2000" dirty="0">
                        <a:solidFill>
                          <a:srgbClr val="FF0000"/>
                        </a:solidFill>
                        <a:latin typeface="楷体" panose="02010609060101010101" charset="-122"/>
                        <a:ea typeface="楷体" panose="02010609060101010101" charset="-122"/>
                      </a:endParaRPr>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z="3200" b="1" dirty="0" smtClean="0">
                <a:solidFill>
                  <a:srgbClr val="FF0000"/>
                </a:solidFill>
                <a:latin typeface="黑体" panose="02010609060101010101" pitchFamily="49" charset="-122"/>
                <a:ea typeface="黑体" panose="02010609060101010101" pitchFamily="49" charset="-122"/>
              </a:rPr>
              <a:t>（四）服务贸易自由：</a:t>
            </a:r>
            <a:r>
              <a:rPr lang="zh-CN" altLang="en-US" sz="3200" b="1" dirty="0" smtClean="0">
                <a:solidFill>
                  <a:schemeClr val="tx1"/>
                </a:solidFill>
                <a:latin typeface="黑体" panose="02010609060101010101" pitchFamily="49" charset="-122"/>
                <a:ea typeface="黑体" panose="02010609060101010101" pitchFamily="49" charset="-122"/>
              </a:rPr>
              <a:t>“准入又准营”</a:t>
            </a:r>
            <a:endParaRPr lang="zh-CN" altLang="en-US" sz="32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98405" y="1600200"/>
          <a:ext cx="9144063" cy="5114948"/>
        </p:xfrm>
        <a:graphic>
          <a:graphicData uri="http://schemas.openxmlformats.org/drawingml/2006/table">
            <a:tbl>
              <a:tblPr firstRow="true" bandRow="true">
                <a:tableStyleId>{5C22544A-7EE6-4342-B048-85BDC9FD1C3A}</a:tableStyleId>
              </a:tblPr>
              <a:tblGrid>
                <a:gridCol w="9144063"/>
              </a:tblGrid>
              <a:tr h="5114948">
                <a:tc>
                  <a:txBody>
                    <a:bodyPr/>
                    <a:lstStyle/>
                    <a:p>
                      <a:endParaRPr lang="en-US" altLang="zh-CN" sz="1800" b="1" kern="1200" dirty="0" smtClean="0">
                        <a:solidFill>
                          <a:srgbClr val="FF0000"/>
                        </a:solidFill>
                        <a:latin typeface="楷体" panose="02010609060101010101" charset="-122"/>
                        <a:ea typeface="楷体" panose="02010609060101010101" charset="-122"/>
                        <a:cs typeface="+mn-cs"/>
                      </a:endParaRPr>
                    </a:p>
                    <a:p>
                      <a:endParaRPr lang="en-US" altLang="zh-CN" sz="18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400" b="1" kern="1200" dirty="0" smtClean="0">
                          <a:solidFill>
                            <a:srgbClr val="FF0000"/>
                          </a:solidFill>
                          <a:latin typeface="楷体" panose="02010609060101010101" charset="-122"/>
                          <a:ea typeface="楷体" panose="02010609060101010101" charset="-122"/>
                          <a:cs typeface="+mn-cs"/>
                        </a:rPr>
                        <a:t>——2020</a:t>
                      </a:r>
                      <a:r>
                        <a:rPr lang="zh-CN" altLang="en-US" sz="2400" b="1" kern="1200" dirty="0" smtClean="0">
                          <a:solidFill>
                            <a:srgbClr val="FF0000"/>
                          </a:solidFill>
                          <a:latin typeface="楷体" panose="02010609060101010101" charset="-122"/>
                          <a:ea typeface="楷体" panose="02010609060101010101" charset="-122"/>
                          <a:cs typeface="+mn-cs"/>
                        </a:rPr>
                        <a:t>～</a:t>
                      </a:r>
                      <a:r>
                        <a:rPr lang="en-US" altLang="zh-CN" sz="2400" b="1" kern="1200" dirty="0" smtClean="0">
                          <a:solidFill>
                            <a:srgbClr val="FF0000"/>
                          </a:solidFill>
                          <a:latin typeface="楷体" panose="02010609060101010101" charset="-122"/>
                          <a:ea typeface="楷体" panose="02010609060101010101" charset="-122"/>
                          <a:cs typeface="+mn-cs"/>
                        </a:rPr>
                        <a:t>2035</a:t>
                      </a:r>
                      <a:r>
                        <a:rPr lang="zh-CN" altLang="en-US" sz="2400" b="1" kern="1200" dirty="0" smtClean="0">
                          <a:solidFill>
                            <a:srgbClr val="FF0000"/>
                          </a:solidFill>
                          <a:latin typeface="楷体" panose="02010609060101010101" charset="-122"/>
                          <a:ea typeface="楷体" panose="02010609060101010101" charset="-122"/>
                          <a:cs typeface="+mn-cs"/>
                        </a:rPr>
                        <a:t>年</a:t>
                      </a:r>
                      <a:endParaRPr lang="en-US" altLang="zh-CN" sz="24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400" b="1" kern="1200" dirty="0" smtClean="0">
                          <a:solidFill>
                            <a:srgbClr val="FF0000"/>
                          </a:solidFill>
                          <a:latin typeface="楷体" panose="02010609060101010101" charset="-122"/>
                          <a:ea typeface="楷体" panose="02010609060101010101" charset="-122"/>
                          <a:cs typeface="+mn-cs"/>
                        </a:rPr>
                        <a:t>01.</a:t>
                      </a:r>
                      <a:r>
                        <a:rPr lang="zh-CN" altLang="en-US" sz="2400" b="1" kern="1200" dirty="0" smtClean="0">
                          <a:solidFill>
                            <a:schemeClr val="tx1"/>
                          </a:solidFill>
                          <a:latin typeface="楷体" panose="02010609060101010101" charset="-122"/>
                          <a:ea typeface="楷体" panose="02010609060101010101" charset="-122"/>
                          <a:cs typeface="+mn-cs"/>
                        </a:rPr>
                        <a:t>跨境服务贸易负面清单。</a:t>
                      </a:r>
                      <a:endParaRPr lang="en-US" altLang="zh-CN" sz="24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400" b="1" kern="1200" dirty="0" smtClean="0">
                          <a:solidFill>
                            <a:srgbClr val="FF0000"/>
                          </a:solidFill>
                          <a:latin typeface="楷体" panose="02010609060101010101" charset="-122"/>
                          <a:ea typeface="楷体" panose="02010609060101010101" charset="-122"/>
                          <a:cs typeface="+mn-cs"/>
                        </a:rPr>
                        <a:t>02.</a:t>
                      </a:r>
                      <a:r>
                        <a:rPr lang="zh-CN" altLang="en-US" sz="2400" b="1" kern="1200" dirty="0" smtClean="0">
                          <a:solidFill>
                            <a:schemeClr val="tx1"/>
                          </a:solidFill>
                          <a:latin typeface="楷体" panose="02010609060101010101" charset="-122"/>
                          <a:ea typeface="楷体" panose="02010609060101010101" charset="-122"/>
                          <a:cs typeface="+mn-cs"/>
                        </a:rPr>
                        <a:t>境外人员职业资格参考和执业。</a:t>
                      </a:r>
                      <a:endParaRPr lang="en-US" altLang="zh-CN" sz="24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400" b="1" kern="1200" dirty="0" smtClean="0">
                          <a:solidFill>
                            <a:srgbClr val="FF0000"/>
                          </a:solidFill>
                          <a:latin typeface="楷体" panose="02010609060101010101" charset="-122"/>
                          <a:ea typeface="楷体" panose="02010609060101010101" charset="-122"/>
                          <a:cs typeface="+mn-cs"/>
                        </a:rPr>
                        <a:t>03.</a:t>
                      </a:r>
                      <a:r>
                        <a:rPr lang="zh-CN" altLang="en-US" sz="2400" b="1" kern="1200" dirty="0" smtClean="0">
                          <a:solidFill>
                            <a:schemeClr val="tx1"/>
                          </a:solidFill>
                          <a:latin typeface="楷体" panose="02010609060101010101" charset="-122"/>
                          <a:ea typeface="楷体" panose="02010609060101010101" charset="-122"/>
                          <a:cs typeface="+mn-cs"/>
                        </a:rPr>
                        <a:t>专业资格认可。</a:t>
                      </a:r>
                      <a:endParaRPr lang="en-US" altLang="zh-CN" sz="24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400" b="1" kern="1200" dirty="0" smtClean="0">
                          <a:solidFill>
                            <a:srgbClr val="FF0000"/>
                          </a:solidFill>
                          <a:latin typeface="楷体" panose="02010609060101010101" charset="-122"/>
                          <a:ea typeface="楷体" panose="02010609060101010101" charset="-122"/>
                          <a:cs typeface="+mn-cs"/>
                        </a:rPr>
                        <a:t>04.</a:t>
                      </a:r>
                      <a:r>
                        <a:rPr lang="zh-CN" altLang="en-US" sz="2400" b="1" kern="1200" dirty="0" smtClean="0">
                          <a:solidFill>
                            <a:schemeClr val="tx1"/>
                          </a:solidFill>
                          <a:latin typeface="楷体" panose="02010609060101010101" charset="-122"/>
                          <a:ea typeface="楷体" panose="02010609060101010101" charset="-122"/>
                          <a:cs typeface="+mn-cs"/>
                        </a:rPr>
                        <a:t>跨境交付、境外消费、自然人移动等服务贸易国内规制改革。</a:t>
                      </a:r>
                      <a:endParaRPr lang="en-US" altLang="zh-CN" sz="2400" b="1" kern="1200" dirty="0" smtClean="0">
                        <a:solidFill>
                          <a:schemeClr val="tx1"/>
                        </a:solidFill>
                        <a:latin typeface="楷体" panose="02010609060101010101" charset="-122"/>
                        <a:ea typeface="楷体" panose="02010609060101010101" charset="-122"/>
                        <a:cs typeface="+mn-cs"/>
                      </a:endParaRPr>
                    </a:p>
                    <a:p>
                      <a:pPr>
                        <a:lnSpc>
                          <a:spcPts val="4000"/>
                        </a:lnSpc>
                      </a:pPr>
                      <a:r>
                        <a:rPr lang="en-US" altLang="zh-CN" sz="2400" b="1" kern="1200" dirty="0" smtClean="0">
                          <a:solidFill>
                            <a:srgbClr val="FF0000"/>
                          </a:solidFill>
                          <a:latin typeface="楷体" panose="02010609060101010101" charset="-122"/>
                          <a:ea typeface="楷体" panose="02010609060101010101" charset="-122"/>
                          <a:cs typeface="+mn-cs"/>
                        </a:rPr>
                        <a:t>05.</a:t>
                      </a:r>
                      <a:r>
                        <a:rPr lang="zh-CN" altLang="en-US" sz="2400" b="1" kern="1200" dirty="0" smtClean="0">
                          <a:solidFill>
                            <a:schemeClr val="tx1"/>
                          </a:solidFill>
                          <a:latin typeface="楷体" panose="02010609060101010101" charset="-122"/>
                          <a:ea typeface="楷体" panose="02010609060101010101" charset="-122"/>
                          <a:cs typeface="+mn-cs"/>
                        </a:rPr>
                        <a:t>离岸贸易。</a:t>
                      </a:r>
                      <a:endParaRPr lang="zh-CN" altLang="en-US" sz="2400" b="1" kern="1200" dirty="0" smtClean="0">
                        <a:solidFill>
                          <a:schemeClr val="tx1"/>
                        </a:solidFill>
                        <a:latin typeface="楷体" panose="02010609060101010101" charset="-122"/>
                        <a:ea typeface="楷体" panose="02010609060101010101" charset="-122"/>
                        <a:cs typeface="+mn-cs"/>
                      </a:endParaRPr>
                    </a:p>
                    <a:p>
                      <a:pPr>
                        <a:lnSpc>
                          <a:spcPts val="4000"/>
                        </a:lnSpc>
                      </a:pPr>
                      <a:endParaRPr lang="zh-CN" altLang="en-US" sz="2400" dirty="0" smtClean="0">
                        <a:solidFill>
                          <a:srgbClr val="FF0000"/>
                        </a:solidFill>
                        <a:latin typeface="楷体" panose="02010609060101010101" charset="-122"/>
                        <a:ea typeface="楷体" panose="02010609060101010101" charset="-122"/>
                      </a:endParaRPr>
                    </a:p>
                    <a:p>
                      <a:endParaRPr lang="zh-CN" altLang="en-US"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477838" y="1600200"/>
          <a:ext cx="8586787"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true"/>
          </p:cNvSpPr>
          <p:nvPr>
            <p:ph idx="1"/>
          </p:nvPr>
        </p:nvSpPr>
        <p:spPr>
          <a:xfrm>
            <a:off x="269843" y="785794"/>
            <a:ext cx="9072625" cy="5857916"/>
          </a:xfrm>
        </p:spPr>
        <p:txBody>
          <a:bodyPr/>
          <a:lstStyle/>
          <a:p>
            <a:pPr>
              <a:lnSpc>
                <a:spcPts val="5000"/>
              </a:lnSpc>
              <a:buNone/>
            </a:pPr>
            <a:r>
              <a:rPr lang="en-US" altLang="zh-CN" dirty="0" smtClean="0"/>
              <a:t>           </a:t>
            </a:r>
            <a:r>
              <a:rPr lang="en-US" altLang="zh-CN" sz="2800" b="1" dirty="0" smtClean="0">
                <a:solidFill>
                  <a:srgbClr val="FF0000"/>
                </a:solidFill>
                <a:latin typeface="黑体" panose="02010609060101010101" pitchFamily="49" charset="-122"/>
                <a:ea typeface="黑体" panose="02010609060101010101" pitchFamily="49" charset="-122"/>
              </a:rPr>
              <a:t>2020</a:t>
            </a:r>
            <a:r>
              <a:rPr lang="zh-CN" altLang="en-US" sz="2800" b="1" dirty="0" smtClean="0">
                <a:solidFill>
                  <a:srgbClr val="FF0000"/>
                </a:solidFill>
                <a:latin typeface="黑体" panose="02010609060101010101" pitchFamily="49" charset="-122"/>
                <a:ea typeface="黑体" panose="02010609060101010101" pitchFamily="49" charset="-122"/>
              </a:rPr>
              <a:t>年</a:t>
            </a:r>
            <a:r>
              <a:rPr lang="en-US" altLang="zh-CN" sz="2800" b="1" dirty="0" smtClean="0">
                <a:solidFill>
                  <a:srgbClr val="FF0000"/>
                </a:solidFill>
                <a:latin typeface="黑体" panose="02010609060101010101" pitchFamily="49" charset="-122"/>
                <a:ea typeface="黑体" panose="02010609060101010101" pitchFamily="49" charset="-122"/>
              </a:rPr>
              <a:t>5</a:t>
            </a:r>
            <a:r>
              <a:rPr lang="zh-CN" altLang="en-US" sz="2800" b="1" dirty="0" smtClean="0">
                <a:solidFill>
                  <a:srgbClr val="FF0000"/>
                </a:solidFill>
                <a:latin typeface="黑体" panose="02010609060101010101" pitchFamily="49" charset="-122"/>
                <a:ea typeface="黑体" panose="02010609060101010101" pitchFamily="49" charset="-122"/>
              </a:rPr>
              <a:t>月</a:t>
            </a:r>
            <a:r>
              <a:rPr lang="en-US" altLang="zh-CN" sz="2800" b="1" dirty="0" smtClean="0">
                <a:solidFill>
                  <a:srgbClr val="FF0000"/>
                </a:solidFill>
                <a:latin typeface="黑体" panose="02010609060101010101" pitchFamily="49" charset="-122"/>
                <a:ea typeface="黑体" panose="02010609060101010101" pitchFamily="49" charset="-122"/>
              </a:rPr>
              <a:t>28</a:t>
            </a:r>
            <a:r>
              <a:rPr lang="zh-CN" altLang="en-US" sz="2800" b="1" dirty="0" smtClean="0">
                <a:solidFill>
                  <a:srgbClr val="FF0000"/>
                </a:solidFill>
                <a:latin typeface="黑体" panose="02010609060101010101" pitchFamily="49" charset="-122"/>
                <a:ea typeface="黑体" panose="02010609060101010101" pitchFamily="49" charset="-122"/>
              </a:rPr>
              <a:t>日，习总书记对海南自由贸易港建设作出重要指示：高质量高标准建设自由贸易港。</a:t>
            </a:r>
            <a:endParaRPr lang="zh-CN" altLang="en-US" sz="2800" b="1" dirty="0" smtClean="0">
              <a:solidFill>
                <a:srgbClr val="FF0000"/>
              </a:solidFill>
              <a:latin typeface="黑体" panose="02010609060101010101" pitchFamily="49" charset="-122"/>
              <a:ea typeface="黑体" panose="02010609060101010101" pitchFamily="49" charset="-122"/>
            </a:endParaRPr>
          </a:p>
          <a:p>
            <a:pPr>
              <a:lnSpc>
                <a:spcPts val="5000"/>
              </a:lnSpc>
              <a:buNone/>
            </a:pPr>
            <a:r>
              <a:rPr lang="en-US" altLang="zh-CN" sz="2800" b="1" dirty="0" smtClean="0">
                <a:solidFill>
                  <a:srgbClr val="FF0000"/>
                </a:solidFill>
                <a:latin typeface="黑体" panose="02010609060101010101" pitchFamily="49" charset="-122"/>
                <a:ea typeface="黑体" panose="02010609060101010101" pitchFamily="49" charset="-122"/>
              </a:rPr>
              <a:t>      2020</a:t>
            </a:r>
            <a:r>
              <a:rPr lang="zh-CN" altLang="en-US" sz="2800" b="1" dirty="0" smtClean="0">
                <a:solidFill>
                  <a:srgbClr val="FF0000"/>
                </a:solidFill>
                <a:latin typeface="黑体" panose="02010609060101010101" pitchFamily="49" charset="-122"/>
                <a:ea typeface="黑体" panose="02010609060101010101" pitchFamily="49" charset="-122"/>
              </a:rPr>
              <a:t>年</a:t>
            </a:r>
            <a:r>
              <a:rPr lang="en-US" altLang="zh-CN" sz="2800" b="1" dirty="0" smtClean="0">
                <a:solidFill>
                  <a:srgbClr val="FF0000"/>
                </a:solidFill>
                <a:latin typeface="黑体" panose="02010609060101010101" pitchFamily="49" charset="-122"/>
                <a:ea typeface="黑体" panose="02010609060101010101" pitchFamily="49" charset="-122"/>
              </a:rPr>
              <a:t>5</a:t>
            </a:r>
            <a:r>
              <a:rPr lang="zh-CN" altLang="en-US" sz="2800" b="1" dirty="0" smtClean="0">
                <a:solidFill>
                  <a:srgbClr val="FF0000"/>
                </a:solidFill>
                <a:latin typeface="黑体" panose="02010609060101010101" pitchFamily="49" charset="-122"/>
                <a:ea typeface="黑体" panose="02010609060101010101" pitchFamily="49" charset="-122"/>
              </a:rPr>
              <a:t>月</a:t>
            </a:r>
            <a:r>
              <a:rPr lang="en-US" altLang="zh-CN" sz="2800" b="1" dirty="0" smtClean="0">
                <a:solidFill>
                  <a:srgbClr val="FF0000"/>
                </a:solidFill>
                <a:latin typeface="黑体" panose="02010609060101010101" pitchFamily="49" charset="-122"/>
                <a:ea typeface="黑体" panose="02010609060101010101" pitchFamily="49" charset="-122"/>
              </a:rPr>
              <a:t>31</a:t>
            </a:r>
            <a:r>
              <a:rPr lang="zh-CN" altLang="en-US" sz="2800" b="1" dirty="0" smtClean="0">
                <a:solidFill>
                  <a:srgbClr val="FF0000"/>
                </a:solidFill>
                <a:latin typeface="黑体" panose="02010609060101010101" pitchFamily="49" charset="-122"/>
                <a:ea typeface="黑体" panose="02010609060101010101" pitchFamily="49" charset="-122"/>
              </a:rPr>
              <a:t>日下午，韩正副总理在海南主持召开推进海南全面深化改革开放领导小组第三次会议。</a:t>
            </a:r>
            <a:endParaRPr lang="en-US" altLang="zh-CN" sz="2800" b="1" dirty="0" smtClean="0">
              <a:solidFill>
                <a:srgbClr val="FF0000"/>
              </a:solidFill>
              <a:latin typeface="黑体" panose="02010609060101010101" pitchFamily="49" charset="-122"/>
              <a:ea typeface="黑体" panose="02010609060101010101" pitchFamily="49" charset="-122"/>
            </a:endParaRPr>
          </a:p>
          <a:p>
            <a:pPr>
              <a:lnSpc>
                <a:spcPts val="5000"/>
              </a:lnSpc>
              <a:buNone/>
            </a:pPr>
            <a:r>
              <a:rPr lang="en-US" altLang="zh-CN" sz="2800" b="1" dirty="0" smtClean="0">
                <a:solidFill>
                  <a:srgbClr val="FF0000"/>
                </a:solidFill>
                <a:latin typeface="黑体" panose="02010609060101010101" pitchFamily="49" charset="-122"/>
                <a:ea typeface="黑体" panose="02010609060101010101" pitchFamily="49" charset="-122"/>
              </a:rPr>
              <a:t>      2020</a:t>
            </a:r>
            <a:r>
              <a:rPr lang="zh-CN" altLang="en-US" sz="2800" b="1" dirty="0" smtClean="0">
                <a:solidFill>
                  <a:srgbClr val="FF0000"/>
                </a:solidFill>
                <a:latin typeface="黑体" panose="02010609060101010101" pitchFamily="49" charset="-122"/>
                <a:ea typeface="黑体" panose="02010609060101010101" pitchFamily="49" charset="-122"/>
              </a:rPr>
              <a:t>年</a:t>
            </a:r>
            <a:r>
              <a:rPr lang="en-US" altLang="zh-CN" sz="2800" b="1" dirty="0" smtClean="0">
                <a:solidFill>
                  <a:srgbClr val="FF0000"/>
                </a:solidFill>
                <a:latin typeface="黑体" panose="02010609060101010101" pitchFamily="49" charset="-122"/>
                <a:ea typeface="黑体" panose="02010609060101010101" pitchFamily="49" charset="-122"/>
              </a:rPr>
              <a:t>6</a:t>
            </a:r>
            <a:r>
              <a:rPr lang="zh-CN" altLang="en-US" sz="2800" b="1" dirty="0" smtClean="0">
                <a:solidFill>
                  <a:srgbClr val="FF0000"/>
                </a:solidFill>
                <a:latin typeface="黑体" panose="02010609060101010101" pitchFamily="49" charset="-122"/>
                <a:ea typeface="黑体" panose="02010609060101010101" pitchFamily="49" charset="-122"/>
              </a:rPr>
              <a:t>月</a:t>
            </a:r>
            <a:r>
              <a:rPr lang="en-US" altLang="zh-CN" sz="2800" b="1" dirty="0" smtClean="0">
                <a:solidFill>
                  <a:srgbClr val="FF0000"/>
                </a:solidFill>
                <a:latin typeface="黑体" panose="02010609060101010101" pitchFamily="49" charset="-122"/>
                <a:ea typeface="黑体" panose="02010609060101010101" pitchFamily="49" charset="-122"/>
              </a:rPr>
              <a:t>1</a:t>
            </a:r>
            <a:r>
              <a:rPr lang="zh-CN" altLang="en-US" sz="2800" b="1" dirty="0" smtClean="0">
                <a:solidFill>
                  <a:srgbClr val="FF0000"/>
                </a:solidFill>
                <a:latin typeface="黑体" panose="02010609060101010101" pitchFamily="49" charset="-122"/>
                <a:ea typeface="黑体" panose="02010609060101010101" pitchFamily="49" charset="-122"/>
              </a:rPr>
              <a:t>日晚上</a:t>
            </a:r>
            <a:r>
              <a:rPr lang="en-US" altLang="zh-CN" sz="2800" b="1" dirty="0" smtClean="0">
                <a:solidFill>
                  <a:srgbClr val="FF0000"/>
                </a:solidFill>
                <a:latin typeface="黑体" panose="02010609060101010101" pitchFamily="49" charset="-122"/>
                <a:ea typeface="黑体" panose="02010609060101010101" pitchFamily="49" charset="-122"/>
              </a:rPr>
              <a:t>7</a:t>
            </a:r>
            <a:r>
              <a:rPr lang="zh-CN" altLang="en-US" sz="2800" b="1" dirty="0" smtClean="0">
                <a:solidFill>
                  <a:srgbClr val="FF0000"/>
                </a:solidFill>
                <a:latin typeface="黑体" panose="02010609060101010101" pitchFamily="49" charset="-122"/>
                <a:ea typeface="黑体" panose="02010609060101010101" pitchFamily="49" charset="-122"/>
              </a:rPr>
              <a:t>点，中共中央国务院授权新华社发布</a:t>
            </a:r>
            <a:r>
              <a:rPr lang="en-US" altLang="zh-CN" sz="2800" b="1" dirty="0" smtClean="0">
                <a:solidFill>
                  <a:srgbClr val="FF0000"/>
                </a:solidFill>
                <a:latin typeface="黑体" panose="02010609060101010101" pitchFamily="49" charset="-122"/>
                <a:ea typeface="黑体" panose="02010609060101010101" pitchFamily="49" charset="-122"/>
              </a:rPr>
              <a:t>《</a:t>
            </a:r>
            <a:r>
              <a:rPr lang="zh-CN" altLang="en-US" sz="2800" b="1" dirty="0" smtClean="0">
                <a:solidFill>
                  <a:srgbClr val="FF0000"/>
                </a:solidFill>
                <a:latin typeface="黑体" panose="02010609060101010101" pitchFamily="49" charset="-122"/>
                <a:ea typeface="黑体" panose="02010609060101010101" pitchFamily="49" charset="-122"/>
              </a:rPr>
              <a:t>海南自由贸易港建设总体方案</a:t>
            </a:r>
            <a:r>
              <a:rPr lang="en-US" altLang="zh-CN" sz="2800" b="1" dirty="0" smtClean="0">
                <a:solidFill>
                  <a:srgbClr val="FF0000"/>
                </a:solidFill>
                <a:latin typeface="黑体" panose="02010609060101010101" pitchFamily="49" charset="-122"/>
                <a:ea typeface="黑体" panose="02010609060101010101" pitchFamily="49" charset="-122"/>
              </a:rPr>
              <a:t>》</a:t>
            </a:r>
            <a:r>
              <a:rPr lang="zh-CN" altLang="en-US" sz="2800" b="1" dirty="0" smtClean="0">
                <a:solidFill>
                  <a:srgbClr val="FF0000"/>
                </a:solidFill>
                <a:latin typeface="黑体" panose="02010609060101010101" pitchFamily="49" charset="-122"/>
                <a:ea typeface="黑体" panose="02010609060101010101" pitchFamily="49" charset="-122"/>
              </a:rPr>
              <a:t>全文。</a:t>
            </a:r>
            <a:endParaRPr lang="zh-CN" altLang="en-US" sz="2800" b="1" dirty="0" smtClean="0">
              <a:solidFill>
                <a:srgbClr val="FF0000"/>
              </a:solidFill>
              <a:latin typeface="黑体" panose="02010609060101010101" pitchFamily="49" charset="-122"/>
              <a:ea typeface="黑体" panose="02010609060101010101" pitchFamily="49" charset="-122"/>
            </a:endParaRPr>
          </a:p>
          <a:p>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654032"/>
          </a:xfrm>
        </p:spPr>
        <p:txBody>
          <a:bodyPr/>
          <a:lstStyle/>
          <a:p>
            <a:r>
              <a:rPr lang="zh-CN" altLang="en-US" sz="3200" b="1" dirty="0" smtClean="0">
                <a:solidFill>
                  <a:srgbClr val="FF0000"/>
                </a:solidFill>
                <a:latin typeface="黑体" panose="02010609060101010101" pitchFamily="49" charset="-122"/>
                <a:ea typeface="黑体" panose="02010609060101010101" pitchFamily="49" charset="-122"/>
              </a:rPr>
              <a:t>（五）投资自由：</a:t>
            </a:r>
            <a:r>
              <a:rPr lang="zh-CN" altLang="en-US" sz="3200" b="1" dirty="0" smtClean="0">
                <a:solidFill>
                  <a:schemeClr val="tx1"/>
                </a:solidFill>
                <a:latin typeface="黑体" panose="02010609060101010101" pitchFamily="49" charset="-122"/>
                <a:ea typeface="黑体" panose="02010609060101010101" pitchFamily="49" charset="-122"/>
              </a:rPr>
              <a:t>“非禁即入”</a:t>
            </a:r>
            <a:endParaRPr lang="zh-CN" altLang="en-US" sz="32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26968" y="1071546"/>
          <a:ext cx="9215502" cy="5781040"/>
        </p:xfrm>
        <a:graphic>
          <a:graphicData uri="http://schemas.openxmlformats.org/drawingml/2006/table">
            <a:tbl>
              <a:tblPr firstRow="true" bandRow="true">
                <a:tableStyleId>{5C22544A-7EE6-4342-B048-85BDC9FD1C3A}</a:tableStyleId>
              </a:tblPr>
              <a:tblGrid>
                <a:gridCol w="9215502"/>
              </a:tblGrid>
              <a:tr h="5572164">
                <a:tc>
                  <a:txBody>
                    <a:bodyPr/>
                    <a:lstStyle/>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——2025</a:t>
                      </a:r>
                      <a:r>
                        <a:rPr lang="zh-CN" altLang="en-US" sz="1800" b="1" kern="1200" dirty="0" smtClean="0">
                          <a:solidFill>
                            <a:srgbClr val="FF0000"/>
                          </a:solidFill>
                          <a:latin typeface="楷体" panose="02010609060101010101" charset="-122"/>
                          <a:ea typeface="楷体" panose="02010609060101010101" charset="-122"/>
                          <a:cs typeface="+mn-cs"/>
                        </a:rPr>
                        <a:t>年前</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01.</a:t>
                      </a:r>
                      <a:r>
                        <a:rPr lang="zh-CN" altLang="en-US" sz="1800" b="1" kern="1200" dirty="0" smtClean="0">
                          <a:solidFill>
                            <a:srgbClr val="FF0000"/>
                          </a:solidFill>
                          <a:latin typeface="楷体" panose="02010609060101010101" charset="-122"/>
                          <a:ea typeface="楷体" panose="02010609060101010101" charset="-122"/>
                          <a:cs typeface="+mn-cs"/>
                        </a:rPr>
                        <a:t>产业结构调整指导目录</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r>
                        <a:rPr lang="zh-CN" altLang="en-US" sz="1800" b="1" kern="1200" dirty="0" smtClean="0">
                          <a:solidFill>
                            <a:schemeClr val="tx1"/>
                          </a:solidFill>
                          <a:latin typeface="仿宋" panose="02010609060101010101" charset="-122"/>
                          <a:ea typeface="仿宋" panose="02010609060101010101" charset="-122"/>
                          <a:cs typeface="仿宋" panose="02010609060101010101" charset="-122"/>
                        </a:rPr>
                        <a:t>内资一致。</a:t>
                      </a:r>
                      <a:endParaRPr lang="en-US" altLang="zh-CN" sz="1800" b="1" kern="1200"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02.</a:t>
                      </a:r>
                      <a:r>
                        <a:rPr lang="zh-CN" altLang="en-US" sz="1800" b="1" kern="1200" dirty="0" smtClean="0">
                          <a:solidFill>
                            <a:schemeClr val="tx1"/>
                          </a:solidFill>
                          <a:latin typeface="楷体" panose="02010609060101010101" charset="-122"/>
                          <a:ea typeface="楷体" panose="02010609060101010101" charset="-122"/>
                          <a:cs typeface="+mn-cs"/>
                        </a:rPr>
                        <a:t>市场准入负面清单</a:t>
                      </a:r>
                      <a:endParaRPr lang="en-US" altLang="zh-CN" sz="1800" b="1" kern="1200" dirty="0" smtClean="0">
                        <a:solidFill>
                          <a:schemeClr val="tx1"/>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r>
                        <a:rPr lang="zh-CN" altLang="en-US" sz="1800" b="1" kern="1200" dirty="0" smtClean="0">
                          <a:solidFill>
                            <a:schemeClr val="tx1"/>
                          </a:solidFill>
                          <a:latin typeface="仿宋" panose="02010609060101010101" charset="-122"/>
                          <a:ea typeface="仿宋" panose="02010609060101010101" charset="-122"/>
                          <a:cs typeface="仿宋" panose="02010609060101010101" charset="-122"/>
                        </a:rPr>
                        <a:t>内资一致。</a:t>
                      </a:r>
                      <a:endParaRPr lang="en-US" altLang="zh-CN" sz="1800" b="1" kern="1200"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03.</a:t>
                      </a:r>
                      <a:r>
                        <a:rPr lang="zh-CN" altLang="en-US" sz="1800" b="1" kern="1200" dirty="0" smtClean="0">
                          <a:solidFill>
                            <a:srgbClr val="FF0000"/>
                          </a:solidFill>
                          <a:latin typeface="楷体" panose="02010609060101010101" charset="-122"/>
                          <a:ea typeface="楷体" panose="02010609060101010101" charset="-122"/>
                          <a:cs typeface="+mn-cs"/>
                        </a:rPr>
                        <a:t>对外商投资实施准入前国民待遇加负面清单管理制度</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r>
                        <a:rPr lang="zh-CN" altLang="zh-CN" sz="1800" b="1" kern="1200" dirty="0" smtClean="0">
                          <a:solidFill>
                            <a:schemeClr val="tx1"/>
                          </a:solidFill>
                          <a:latin typeface="仿宋" panose="02010609060101010101" charset="-122"/>
                          <a:ea typeface="仿宋" panose="02010609060101010101" charset="-122"/>
                          <a:cs typeface="仿宋" panose="02010609060101010101" charset="-122"/>
                        </a:rPr>
                        <a:t>教育、医疗、文化、金融、互联网等重点领域的开放。</a:t>
                      </a:r>
                      <a:r>
                        <a:rPr lang="zh-CN" altLang="en-US" sz="1800" b="1" kern="1200" dirty="0" smtClean="0">
                          <a:solidFill>
                            <a:srgbClr val="FF0000"/>
                          </a:solidFill>
                          <a:latin typeface="仿宋" panose="02010609060101010101" charset="-122"/>
                          <a:ea typeface="仿宋" panose="02010609060101010101" charset="-122"/>
                          <a:cs typeface="仿宋" panose="02010609060101010101" charset="-122"/>
                        </a:rPr>
                        <a:t>特别是理工农医独资办学。</a:t>
                      </a:r>
                      <a:endParaRPr lang="en-US" altLang="zh-CN" sz="1800" b="1" kern="1200" dirty="0" smtClean="0">
                        <a:solidFill>
                          <a:srgbClr val="FF0000"/>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04.</a:t>
                      </a:r>
                      <a:r>
                        <a:rPr lang="zh-CN" altLang="en-US" sz="1800" b="1" kern="1200" dirty="0" smtClean="0">
                          <a:solidFill>
                            <a:schemeClr val="tx1"/>
                          </a:solidFill>
                          <a:latin typeface="楷体" panose="02010609060101010101" charset="-122"/>
                          <a:ea typeface="楷体" panose="02010609060101010101" charset="-122"/>
                          <a:cs typeface="+mn-cs"/>
                        </a:rPr>
                        <a:t>公开竞争（中性竞争）</a:t>
                      </a:r>
                      <a:endParaRPr lang="en-US" altLang="zh-CN" sz="1800" b="1" kern="1200" dirty="0" smtClean="0">
                        <a:solidFill>
                          <a:schemeClr val="tx1"/>
                        </a:solidFill>
                        <a:latin typeface="楷体" panose="02010609060101010101" charset="-122"/>
                        <a:ea typeface="楷体" panose="02010609060101010101" charset="-122"/>
                        <a:cs typeface="+mn-cs"/>
                      </a:endParaRPr>
                    </a:p>
                    <a:p>
                      <a:pPr marL="0" marR="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r>
                        <a:rPr lang="en-US" altLang="zh-CN" sz="1800" b="1" kern="1200" dirty="0" err="1" smtClean="0">
                          <a:solidFill>
                            <a:schemeClr val="tx1"/>
                          </a:solidFill>
                          <a:latin typeface="仿宋" panose="02010609060101010101" charset="-122"/>
                          <a:ea typeface="仿宋" panose="02010609060101010101" charset="-122"/>
                          <a:cs typeface="仿宋" panose="02010609060101010101" charset="-122"/>
                        </a:rPr>
                        <a:t>各类所有制市场主体在要素获取、准入许可、经营运行、政府采购、招投标、补贴优惠等方面享受平等待遇</a:t>
                      </a: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endParaRPr lang="en-US" altLang="zh-CN" sz="1800" b="1" kern="1200" dirty="0" smtClean="0">
                        <a:solidFill>
                          <a:schemeClr val="lt1"/>
                        </a:solidFill>
                        <a:latin typeface="+mn-lt"/>
                        <a:ea typeface="+mn-ea"/>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——2025</a:t>
                      </a:r>
                      <a:r>
                        <a:rPr lang="zh-CN" altLang="en-US" sz="1800" b="1" kern="1200" dirty="0" smtClean="0">
                          <a:solidFill>
                            <a:srgbClr val="FF0000"/>
                          </a:solidFill>
                          <a:latin typeface="楷体" panose="02010609060101010101" charset="-122"/>
                          <a:ea typeface="楷体" panose="02010609060101010101" charset="-122"/>
                          <a:cs typeface="+mn-cs"/>
                        </a:rPr>
                        <a:t>年后</a:t>
                      </a:r>
                      <a:endParaRPr lang="zh-CN" altLang="en-US"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01.</a:t>
                      </a:r>
                      <a:r>
                        <a:rPr lang="zh-CN" altLang="en-US" sz="1800" b="1" kern="1200" dirty="0" smtClean="0">
                          <a:solidFill>
                            <a:srgbClr val="FF0000"/>
                          </a:solidFill>
                          <a:latin typeface="楷体" panose="02010609060101010101" charset="-122"/>
                          <a:ea typeface="楷体" panose="02010609060101010101" charset="-122"/>
                          <a:cs typeface="+mn-cs"/>
                        </a:rPr>
                        <a:t>市场准入“无单”</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r>
                        <a:rPr lang="zh-CN" altLang="en-US" sz="1800" b="1" kern="1200" dirty="0" smtClean="0">
                          <a:solidFill>
                            <a:schemeClr val="tx1"/>
                          </a:solidFill>
                          <a:latin typeface="仿宋" panose="02010609060101010101" charset="-122"/>
                          <a:ea typeface="仿宋" panose="02010609060101010101" charset="-122"/>
                          <a:cs typeface="仿宋" panose="02010609060101010101" charset="-122"/>
                        </a:rPr>
                        <a:t>只实行国家安全审查、产业准入环境标准和社会信用体系等制度。</a:t>
                      </a:r>
                      <a:endParaRPr lang="en-US" altLang="zh-CN" sz="1800" b="1" kern="1200" dirty="0" smtClean="0">
                        <a:solidFill>
                          <a:schemeClr val="tx1"/>
                        </a:solidFill>
                        <a:latin typeface="仿宋" panose="02010609060101010101" charset="-122"/>
                        <a:ea typeface="仿宋" panose="02010609060101010101" charset="-122"/>
                        <a:cs typeface="仿宋" panose="02010609060101010101" charset="-122"/>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02.</a:t>
                      </a:r>
                      <a:r>
                        <a:rPr lang="zh-CN" altLang="en-US" sz="1800" b="1" kern="1200" dirty="0" smtClean="0">
                          <a:solidFill>
                            <a:srgbClr val="FF0000"/>
                          </a:solidFill>
                          <a:latin typeface="楷体" panose="02010609060101010101" charset="-122"/>
                          <a:ea typeface="楷体" panose="02010609060101010101" charset="-122"/>
                          <a:cs typeface="+mn-cs"/>
                        </a:rPr>
                        <a:t> </a:t>
                      </a:r>
                      <a:r>
                        <a:rPr lang="zh-CN" altLang="en-US" sz="1800" b="1" kern="1200" dirty="0" smtClean="0">
                          <a:solidFill>
                            <a:schemeClr val="tx1"/>
                          </a:solidFill>
                          <a:latin typeface="楷体" panose="02010609060101010101" charset="-122"/>
                          <a:ea typeface="楷体" panose="02010609060101010101" charset="-122"/>
                          <a:cs typeface="+mn-cs"/>
                        </a:rPr>
                        <a:t>“标准制</a:t>
                      </a:r>
                      <a:r>
                        <a:rPr lang="en-US" altLang="zh-CN" sz="1800" b="1" kern="1200" dirty="0" smtClean="0">
                          <a:solidFill>
                            <a:schemeClr val="tx1"/>
                          </a:solidFill>
                          <a:latin typeface="楷体" panose="02010609060101010101" charset="-122"/>
                          <a:ea typeface="楷体" panose="02010609060101010101" charset="-122"/>
                          <a:cs typeface="+mn-cs"/>
                        </a:rPr>
                        <a:t>+</a:t>
                      </a:r>
                      <a:r>
                        <a:rPr lang="zh-CN" altLang="en-US" sz="1800" b="1" kern="1200" dirty="0" smtClean="0">
                          <a:solidFill>
                            <a:schemeClr val="tx1"/>
                          </a:solidFill>
                          <a:latin typeface="楷体" panose="02010609060101010101" charset="-122"/>
                          <a:ea typeface="楷体" panose="02010609060101010101" charset="-122"/>
                          <a:cs typeface="+mn-cs"/>
                        </a:rPr>
                        <a:t>承诺制”投资制度</a:t>
                      </a:r>
                      <a:endParaRPr lang="zh-CN" altLang="en-US" sz="1800" b="1" kern="1200" dirty="0" smtClean="0">
                        <a:solidFill>
                          <a:schemeClr val="tx1"/>
                        </a:solidFill>
                        <a:latin typeface="楷体" panose="02010609060101010101" charset="-122"/>
                        <a:ea typeface="楷体" panose="02010609060101010101" charset="-122"/>
                        <a:cs typeface="+mn-cs"/>
                      </a:endParaRPr>
                    </a:p>
                    <a:p>
                      <a:pPr marL="0" marR="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r>
                        <a:rPr lang="en-US" altLang="zh-CN" sz="1800" b="1" kern="1200" dirty="0" err="1" smtClean="0">
                          <a:solidFill>
                            <a:schemeClr val="tx1"/>
                          </a:solidFill>
                          <a:latin typeface="仿宋" panose="02010609060101010101" charset="-122"/>
                          <a:ea typeface="仿宋" panose="02010609060101010101" charset="-122"/>
                          <a:cs typeface="仿宋" panose="02010609060101010101" charset="-122"/>
                        </a:rPr>
                        <a:t>在具有强制性标准的领域，市场主体对符合相关要求作出承诺，即可开展投资经营活动</a:t>
                      </a:r>
                      <a:r>
                        <a:rPr lang="en-US" altLang="zh-CN" sz="1800" b="1" kern="1200" dirty="0" smtClean="0">
                          <a:solidFill>
                            <a:schemeClr val="tx1"/>
                          </a:solidFill>
                          <a:latin typeface="仿宋" panose="02010609060101010101" charset="-122"/>
                          <a:ea typeface="仿宋" panose="02010609060101010101" charset="-122"/>
                          <a:cs typeface="仿宋" panose="02010609060101010101" charset="-122"/>
                        </a:rPr>
                        <a:t>。</a:t>
                      </a:r>
                      <a:endParaRPr lang="en-US" altLang="zh-CN" sz="1800" b="1" kern="1200" dirty="0" smtClean="0">
                        <a:solidFill>
                          <a:schemeClr val="tx1"/>
                        </a:solidFill>
                        <a:latin typeface="楷体" panose="02010609060101010101" charset="-122"/>
                        <a:ea typeface="楷体" panose="02010609060101010101" charset="-122"/>
                        <a:cs typeface="+mn-cs"/>
                      </a:endParaRP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477838" y="571480"/>
          <a:ext cx="8864631" cy="6072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412719" y="571478"/>
          <a:ext cx="8786874" cy="6072231"/>
        </p:xfrm>
        <a:graphic>
          <a:graphicData uri="http://schemas.openxmlformats.org/drawingml/2006/table">
            <a:tbl>
              <a:tblPr firstRow="true" bandRow="true">
                <a:tableStyleId>{5C22544A-7EE6-4342-B048-85BDC9FD1C3A}</a:tableStyleId>
              </a:tblPr>
              <a:tblGrid>
                <a:gridCol w="8786874"/>
              </a:tblGrid>
              <a:tr h="1132380">
                <a:tc>
                  <a:txBody>
                    <a:bodyPr/>
                    <a:lstStyle/>
                    <a:p>
                      <a:pPr marL="0" marR="0" indent="0" algn="ctr" defTabSz="914400" rtl="0" eaLnBrk="1" fontAlgn="auto" latinLnBrk="0" hangingPunct="1">
                        <a:lnSpc>
                          <a:spcPct val="100000"/>
                        </a:lnSpc>
                        <a:spcBef>
                          <a:spcPts val="0"/>
                        </a:spcBef>
                        <a:spcAft>
                          <a:spcPts val="0"/>
                        </a:spcAft>
                        <a:buClrTx/>
                        <a:buSzTx/>
                        <a:buFontTx/>
                        <a:buNone/>
                        <a:defRPr/>
                      </a:pPr>
                      <a:endParaRPr lang="en-US" altLang="zh-CN" sz="1800" b="1" dirty="0" smtClean="0">
                        <a:solidFill>
                          <a:srgbClr val="FF0000"/>
                        </a:solidFill>
                        <a:latin typeface="黑体" panose="02010609060101010101" pitchFamily="49" charset="-122"/>
                        <a:ea typeface="黑体" panose="02010609060101010101" pitchFamily="49" charset="-122"/>
                      </a:endParaRPr>
                    </a:p>
                    <a:p>
                      <a:pPr marL="0" marR="0" indent="0" algn="ctr" defTabSz="914400" rtl="0" eaLnBrk="1" fontAlgn="auto" latinLnBrk="0" hangingPunct="1">
                        <a:lnSpc>
                          <a:spcPct val="100000"/>
                        </a:lnSpc>
                        <a:spcBef>
                          <a:spcPts val="0"/>
                        </a:spcBef>
                        <a:spcAft>
                          <a:spcPts val="0"/>
                        </a:spcAft>
                        <a:buClrTx/>
                        <a:buSzTx/>
                        <a:buFontTx/>
                        <a:buNone/>
                        <a:defRPr/>
                      </a:pPr>
                      <a:r>
                        <a:rPr lang="zh-CN" altLang="en-US" sz="1800" b="1" dirty="0" smtClean="0">
                          <a:solidFill>
                            <a:srgbClr val="FF0000"/>
                          </a:solidFill>
                          <a:latin typeface="黑体" panose="02010609060101010101" pitchFamily="49" charset="-122"/>
                          <a:ea typeface="黑体" panose="02010609060101010101" pitchFamily="49" charset="-122"/>
                        </a:rPr>
                        <a:t>投资用地制度改革</a:t>
                      </a:r>
                      <a:endParaRPr lang="zh-CN" altLang="en-US" sz="1800" dirty="0" smtClean="0"/>
                    </a:p>
                    <a:p>
                      <a:endParaRPr lang="zh-CN" altLang="en-US" dirty="0"/>
                    </a:p>
                  </a:txBody>
                  <a:tcPr/>
                </a:tc>
              </a:tr>
              <a:tr h="1132380">
                <a:tc>
                  <a:txBody>
                    <a:bodyPr/>
                    <a:lstStyle/>
                    <a:p>
                      <a:r>
                        <a:rPr lang="en-US" altLang="zh-CN" sz="1800" b="1" dirty="0" smtClean="0">
                          <a:solidFill>
                            <a:srgbClr val="FF0000"/>
                          </a:solidFill>
                          <a:latin typeface="仿宋" panose="02010609060101010101" charset="-122"/>
                          <a:ea typeface="仿宋" panose="02010609060101010101" charset="-122"/>
                        </a:rPr>
                        <a:t>0</a:t>
                      </a:r>
                      <a:r>
                        <a:rPr lang="en-US" altLang="zh-CN" sz="1800" b="1" dirty="0" smtClean="0">
                          <a:solidFill>
                            <a:srgbClr val="FF0000"/>
                          </a:solidFill>
                          <a:latin typeface="楷体" panose="02010609060101010101" charset="-122"/>
                          <a:ea typeface="楷体" panose="02010609060101010101" charset="-122"/>
                        </a:rPr>
                        <a:t>1.</a:t>
                      </a:r>
                      <a:r>
                        <a:rPr lang="zh-CN" altLang="en-US" sz="1800" b="1" dirty="0" smtClean="0">
                          <a:solidFill>
                            <a:srgbClr val="FF0000"/>
                          </a:solidFill>
                          <a:latin typeface="仿宋" panose="02010609060101010101" charset="-122"/>
                          <a:ea typeface="仿宋" panose="02010609060101010101" charset="-122"/>
                        </a:rPr>
                        <a:t>在不突破国土空间规划明确的建设用地总规模等重要指标的前提下，按照国家规定的条件，对全省耕地、永久基本农田、林地、建设用地布局调整进行审批并纳入</a:t>
                      </a:r>
                      <a:r>
                        <a:rPr lang="en-US" altLang="zh-CN" sz="1800" b="1" dirty="0" smtClean="0">
                          <a:solidFill>
                            <a:srgbClr val="FF0000"/>
                          </a:solidFill>
                          <a:latin typeface="仿宋" panose="02010609060101010101" charset="-122"/>
                          <a:ea typeface="仿宋" panose="02010609060101010101" charset="-122"/>
                        </a:rPr>
                        <a:t>XX</a:t>
                      </a:r>
                      <a:r>
                        <a:rPr lang="zh-CN" altLang="en-US" sz="1800" b="1" dirty="0" smtClean="0">
                          <a:solidFill>
                            <a:srgbClr val="FF0000"/>
                          </a:solidFill>
                          <a:latin typeface="仿宋" panose="02010609060101010101" charset="-122"/>
                          <a:ea typeface="仿宋" panose="02010609060101010101" charset="-122"/>
                        </a:rPr>
                        <a:t>省和市县国土空间规划。</a:t>
                      </a:r>
                      <a:endParaRPr lang="zh-CN" altLang="en-US" dirty="0"/>
                    </a:p>
                  </a:txBody>
                  <a:tcPr/>
                </a:tc>
              </a:tr>
              <a:tr h="543924">
                <a:tc>
                  <a:txBody>
                    <a:bodyPr/>
                    <a:lstStyle/>
                    <a:p>
                      <a:r>
                        <a:rPr lang="en-US" altLang="zh-CN" sz="1800" b="1" dirty="0" smtClean="0">
                          <a:latin typeface="楷体" panose="02010609060101010101" charset="-122"/>
                          <a:ea typeface="楷体" panose="02010609060101010101" charset="-122"/>
                        </a:rPr>
                        <a:t>02.</a:t>
                      </a:r>
                      <a:r>
                        <a:rPr lang="zh-CN" altLang="en-US" sz="1800" b="1" dirty="0" smtClean="0">
                          <a:latin typeface="仿宋" panose="02010609060101010101" charset="-122"/>
                          <a:ea typeface="仿宋" panose="02010609060101010101" charset="-122"/>
                        </a:rPr>
                        <a:t>依法保障国家重大项目用海需求。</a:t>
                      </a:r>
                      <a:endParaRPr lang="zh-CN" altLang="en-US" dirty="0"/>
                    </a:p>
                  </a:txBody>
                  <a:tcPr/>
                </a:tc>
              </a:tr>
              <a:tr h="543924">
                <a:tc>
                  <a:txBody>
                    <a:bodyPr/>
                    <a:lstStyle/>
                    <a:p>
                      <a:r>
                        <a:rPr lang="en-US" altLang="zh-CN" sz="1800" b="1" dirty="0" smtClean="0">
                          <a:solidFill>
                            <a:srgbClr val="FF0000"/>
                          </a:solidFill>
                          <a:latin typeface="楷体" panose="02010609060101010101" charset="-122"/>
                          <a:ea typeface="楷体" panose="02010609060101010101" charset="-122"/>
                        </a:rPr>
                        <a:t> 03.</a:t>
                      </a:r>
                      <a:r>
                        <a:rPr lang="zh-CN" altLang="en-US" sz="1800" b="1" dirty="0" smtClean="0">
                          <a:solidFill>
                            <a:srgbClr val="FF0000"/>
                          </a:solidFill>
                          <a:latin typeface="仿宋" panose="02010609060101010101" charset="-122"/>
                          <a:ea typeface="仿宋" panose="02010609060101010101" charset="-122"/>
                        </a:rPr>
                        <a:t>以规划许可替代转用许可。</a:t>
                      </a:r>
                      <a:endParaRPr lang="zh-CN" altLang="en-US" dirty="0"/>
                    </a:p>
                  </a:txBody>
                  <a:tcPr/>
                </a:tc>
              </a:tr>
              <a:tr h="951868">
                <a:tc>
                  <a:txBody>
                    <a:bodyPr/>
                    <a:lstStyle/>
                    <a:p>
                      <a:r>
                        <a:rPr lang="en-US" altLang="zh-CN" sz="1800" b="1" dirty="0" smtClean="0">
                          <a:solidFill>
                            <a:srgbClr val="FF0000"/>
                          </a:solidFill>
                          <a:latin typeface="楷体" panose="02010609060101010101" charset="-122"/>
                          <a:ea typeface="楷体" panose="02010609060101010101" charset="-122"/>
                        </a:rPr>
                        <a:t> </a:t>
                      </a:r>
                      <a:r>
                        <a:rPr lang="en-US" altLang="zh-CN" sz="1800" b="1" dirty="0" smtClean="0">
                          <a:latin typeface="楷体" panose="02010609060101010101" charset="-122"/>
                          <a:ea typeface="楷体" panose="02010609060101010101" charset="-122"/>
                        </a:rPr>
                        <a:t>04.</a:t>
                      </a:r>
                      <a:r>
                        <a:rPr lang="zh-CN" altLang="en-US" sz="1800" b="1" dirty="0" smtClean="0">
                          <a:latin typeface="仿宋" panose="02010609060101010101" charset="-122"/>
                          <a:ea typeface="仿宋" panose="02010609060101010101" charset="-122"/>
                        </a:rPr>
                        <a:t>对具有重大带动作用的产业项目，允许采取带项目和准入条件的协议出让或出租方式供应土地。</a:t>
                      </a:r>
                      <a:endParaRPr lang="zh-CN" altLang="en-US" dirty="0"/>
                    </a:p>
                  </a:txBody>
                  <a:tcPr/>
                </a:tc>
              </a:tr>
              <a:tr h="1767755">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800" b="1" dirty="0" smtClean="0">
                          <a:solidFill>
                            <a:srgbClr val="FF0000"/>
                          </a:solidFill>
                          <a:latin typeface="楷体" panose="02010609060101010101" charset="-122"/>
                          <a:ea typeface="楷体" panose="02010609060101010101" charset="-122"/>
                        </a:rPr>
                        <a:t>05.</a:t>
                      </a:r>
                      <a:r>
                        <a:rPr lang="zh-CN" altLang="en-US" sz="1800" b="1" dirty="0" smtClean="0">
                          <a:solidFill>
                            <a:srgbClr val="FF0000"/>
                          </a:solidFill>
                          <a:latin typeface="仿宋" panose="02010609060101010101" charset="-122"/>
                          <a:ea typeface="仿宋" panose="02010609060101010101" charset="-122"/>
                        </a:rPr>
                        <a:t>点状供地。在城镇、产业园区开发边界外，不适合成片开发的区域和项目，按照“建多少、转多少、供多少”的原则进行点状报批，根据规划用地性质和土地用途灵活点状供应的项目用地方式。</a:t>
                      </a:r>
                      <a:endParaRPr lang="zh-CN" altLang="en-US" sz="1800" b="1" dirty="0" smtClean="0">
                        <a:solidFill>
                          <a:srgbClr val="FF0000"/>
                        </a:solidFill>
                        <a:latin typeface="仿宋" panose="02010609060101010101" charset="-122"/>
                        <a:ea typeface="仿宋" panose="02010609060101010101" charset="-122"/>
                      </a:endParaRPr>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true"/>
          </p:cNvGraphicFramePr>
          <p:nvPr>
            <p:ph idx="1"/>
          </p:nvPr>
        </p:nvGraphicFramePr>
        <p:xfrm>
          <a:off x="126967" y="571483"/>
          <a:ext cx="9215501" cy="6072226"/>
        </p:xfrm>
        <a:graphic>
          <a:graphicData uri="http://schemas.openxmlformats.org/drawingml/2006/table">
            <a:tbl>
              <a:tblPr firstRow="true" bandRow="true">
                <a:tableStyleId>{5C22544A-7EE6-4342-B048-85BDC9FD1C3A}</a:tableStyleId>
              </a:tblPr>
              <a:tblGrid>
                <a:gridCol w="9215501"/>
              </a:tblGrid>
              <a:tr h="481735">
                <a:tc>
                  <a:txBody>
                    <a:bodyPr/>
                    <a:lstStyle/>
                    <a:p>
                      <a:r>
                        <a:rPr lang="en-US" altLang="zh-CN" sz="1800" b="1" dirty="0" smtClean="0">
                          <a:solidFill>
                            <a:schemeClr val="tx1"/>
                          </a:solidFill>
                          <a:latin typeface="楷体" panose="02010609060101010101" charset="-122"/>
                          <a:ea typeface="楷体" panose="02010609060101010101" charset="-122"/>
                        </a:rPr>
                        <a:t>06.“</a:t>
                      </a:r>
                      <a:r>
                        <a:rPr lang="zh-CN" altLang="en-US" sz="1800" b="1" dirty="0" smtClean="0">
                          <a:solidFill>
                            <a:schemeClr val="tx1"/>
                          </a:solidFill>
                          <a:latin typeface="楷体" panose="02010609060101010101" charset="-122"/>
                          <a:ea typeface="楷体" panose="02010609060101010101" charset="-122"/>
                        </a:rPr>
                        <a:t>只征不转、只转不征、不征不转”</a:t>
                      </a:r>
                      <a:endParaRPr lang="zh-CN" altLang="en-US" b="1" dirty="0">
                        <a:solidFill>
                          <a:schemeClr val="tx1"/>
                        </a:solidFill>
                      </a:endParaRPr>
                    </a:p>
                  </a:txBody>
                  <a:tcPr/>
                </a:tc>
              </a:tr>
              <a:tr h="1336010">
                <a:tc>
                  <a:txBody>
                    <a:bodyPr/>
                    <a:lstStyle/>
                    <a:p>
                      <a:r>
                        <a:rPr lang="zh-CN" altLang="en-US" sz="1800" b="1" dirty="0" smtClean="0">
                          <a:solidFill>
                            <a:srgbClr val="FF0000"/>
                          </a:solidFill>
                          <a:latin typeface="楷体" panose="02010609060101010101" charset="-122"/>
                          <a:ea typeface="楷体" panose="02010609060101010101" charset="-122"/>
                        </a:rPr>
                        <a:t>“只征不转”：</a:t>
                      </a:r>
                      <a:r>
                        <a:rPr lang="zh-CN" altLang="en-US" sz="1800" b="1" dirty="0" smtClean="0">
                          <a:latin typeface="仿宋" panose="02010609060101010101" charset="-122"/>
                          <a:ea typeface="仿宋" panose="02010609060101010101" charset="-122"/>
                        </a:rPr>
                        <a:t>将集体所有的农用地、未利用地等非建设用地根据法定权限征收为国有，或将国有土地使用权依法收回，依法安排用于相关项目使用，不需办理农用地和未利用地转为建设用地审批手续，不占用市县总体规划中的建设用地规模和年度土地利用计划指标的土地利用方式。 </a:t>
                      </a:r>
                      <a:endParaRPr lang="zh-CN" altLang="en-US" dirty="0"/>
                    </a:p>
                  </a:txBody>
                  <a:tcPr/>
                </a:tc>
              </a:tr>
              <a:tr h="1149308">
                <a:tc>
                  <a:txBody>
                    <a:bodyPr/>
                    <a:lstStyle/>
                    <a:p>
                      <a:r>
                        <a:rPr lang="zh-CN" altLang="en-US" sz="1800" b="1" dirty="0" smtClean="0">
                          <a:solidFill>
                            <a:srgbClr val="FF0000"/>
                          </a:solidFill>
                          <a:latin typeface="楷体" panose="02010609060101010101" charset="-122"/>
                          <a:ea typeface="楷体" panose="02010609060101010101" charset="-122"/>
                        </a:rPr>
                        <a:t>“不征不转”：</a:t>
                      </a:r>
                      <a:r>
                        <a:rPr lang="zh-CN" altLang="en-US" sz="1800" b="1" dirty="0" smtClean="0">
                          <a:latin typeface="仿宋" panose="02010609060101010101" charset="-122"/>
                          <a:ea typeface="仿宋" panose="02010609060101010101" charset="-122"/>
                        </a:rPr>
                        <a:t>对集体所有的农用地、未利用地等非建设用地不予以征收，或对国有土地使用权不予以收回，也不转为建设用地，由相关权利人按照规定使用，土地用途仍按照原用途管理的土地利用方式。</a:t>
                      </a:r>
                      <a:endParaRPr lang="zh-CN" altLang="en-US" dirty="0"/>
                    </a:p>
                  </a:txBody>
                  <a:tcPr/>
                </a:tc>
              </a:tr>
              <a:tr h="806557">
                <a:tc>
                  <a:txBody>
                    <a:bodyPr/>
                    <a:lstStyle/>
                    <a:p>
                      <a:r>
                        <a:rPr lang="zh-CN" altLang="en-US" sz="1800" b="1" dirty="0" smtClean="0">
                          <a:solidFill>
                            <a:srgbClr val="FF0000"/>
                          </a:solidFill>
                          <a:latin typeface="楷体" panose="02010609060101010101" charset="-122"/>
                          <a:ea typeface="楷体" panose="02010609060101010101" charset="-122"/>
                        </a:rPr>
                        <a:t>“只转不征”：</a:t>
                      </a:r>
                      <a:r>
                        <a:rPr lang="zh-CN" altLang="en-US" sz="1800" b="1" dirty="0" smtClean="0">
                          <a:latin typeface="仿宋" panose="02010609060101010101" charset="-122"/>
                          <a:ea typeface="仿宋" panose="02010609060101010101" charset="-122"/>
                        </a:rPr>
                        <a:t>对集体所有的农用地、未利用地等非建设用地依法办理农用地和未利用地转为建设用地审批手续，但不予以征收，仍保留农民集体所有性质的土地利用方式。</a:t>
                      </a:r>
                      <a:endParaRPr lang="zh-CN" altLang="en-US" dirty="0"/>
                    </a:p>
                  </a:txBody>
                  <a:tcPr/>
                </a:tc>
              </a:tr>
              <a:tr h="1149308">
                <a:tc>
                  <a:txBody>
                    <a:bodyPr/>
                    <a:lstStyle/>
                    <a:p>
                      <a:r>
                        <a:rPr lang="en-US" altLang="zh-CN" sz="1800" b="1" dirty="0" smtClean="0">
                          <a:solidFill>
                            <a:srgbClr val="FF0000"/>
                          </a:solidFill>
                          <a:latin typeface="楷体" panose="02010609060101010101" charset="-122"/>
                          <a:ea typeface="楷体" panose="02010609060101010101" charset="-122"/>
                        </a:rPr>
                        <a:t>07.“</a:t>
                      </a:r>
                      <a:r>
                        <a:rPr lang="zh-CN" altLang="en-US" sz="1800" b="1" dirty="0" smtClean="0">
                          <a:solidFill>
                            <a:srgbClr val="FF0000"/>
                          </a:solidFill>
                          <a:latin typeface="楷体" panose="02010609060101010101" charset="-122"/>
                          <a:ea typeface="楷体" panose="02010609060101010101" charset="-122"/>
                        </a:rPr>
                        <a:t>先租后让、租让结合”。</a:t>
                      </a:r>
                      <a:r>
                        <a:rPr lang="zh-CN" altLang="en-US" sz="1800" b="1" dirty="0" smtClean="0">
                          <a:solidFill>
                            <a:srgbClr val="FF0000"/>
                          </a:solidFill>
                          <a:latin typeface="仿宋" panose="02010609060101010101" charset="-122"/>
                          <a:ea typeface="仿宋" panose="02010609060101010101" charset="-122"/>
                        </a:rPr>
                        <a:t>政府以招标、拍卖、挂牌方式将土地出租给土地使用权人，土地使用权人进行开发建设和产业运营，租赁期满达到准入协议继续履约条件的，可申请按照协议出让方式继续使用土地。</a:t>
                      </a:r>
                      <a:endParaRPr lang="zh-CN" altLang="en-US" dirty="0"/>
                    </a:p>
                  </a:txBody>
                  <a:tcPr/>
                </a:tc>
              </a:tr>
              <a:tr h="1149308">
                <a:tc>
                  <a:txBody>
                    <a:bodyPr/>
                    <a:lstStyle/>
                    <a:p>
                      <a:r>
                        <a:rPr lang="en-US" altLang="zh-CN" sz="1800" b="1" dirty="0" smtClean="0">
                          <a:latin typeface="仿宋" panose="02010609060101010101" charset="-122"/>
                          <a:ea typeface="仿宋" panose="02010609060101010101" charset="-122"/>
                        </a:rPr>
                        <a:t> </a:t>
                      </a:r>
                      <a:r>
                        <a:rPr lang="en-US" altLang="zh-CN" sz="1800" b="1" dirty="0" smtClean="0">
                          <a:latin typeface="楷体" panose="02010609060101010101" charset="-122"/>
                          <a:ea typeface="楷体" panose="02010609060101010101" charset="-122"/>
                        </a:rPr>
                        <a:t>08.</a:t>
                      </a:r>
                      <a:r>
                        <a:rPr lang="zh-CN" altLang="en-US" sz="1800" b="1" dirty="0" smtClean="0">
                          <a:latin typeface="楷体" panose="02010609060101010101" charset="-122"/>
                          <a:ea typeface="楷体" panose="02010609060101010101" charset="-122"/>
                        </a:rPr>
                        <a:t>弹性年期。</a:t>
                      </a:r>
                      <a:r>
                        <a:rPr lang="zh-CN" altLang="en-US" sz="1800" b="1" dirty="0" smtClean="0">
                          <a:latin typeface="仿宋" panose="02010609060101010101" charset="-122"/>
                          <a:ea typeface="仿宋" panose="02010609060101010101" charset="-122"/>
                        </a:rPr>
                        <a:t>政府可结合产业生命周期，在国有建设用地使用权法定最高有偿使用年限内，合理确定土地有偿使用弹性年期，土地使用权人在每一年期届满达到准入协议继续履约条件的，可继续申请下一期土地使用权。</a:t>
                      </a:r>
                      <a:endParaRPr lang="zh-CN" altLang="en-US" dirty="0"/>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439718"/>
          </a:xfrm>
        </p:spPr>
        <p:txBody>
          <a:bodyPr/>
          <a:lstStyle/>
          <a:p>
            <a:r>
              <a:rPr lang="zh-CN" altLang="en-US" sz="2800" b="1" dirty="0" smtClean="0">
                <a:solidFill>
                  <a:srgbClr val="FF0000"/>
                </a:solidFill>
                <a:latin typeface="黑体" panose="02010609060101010101" pitchFamily="49" charset="-122"/>
                <a:ea typeface="黑体" panose="02010609060101010101" pitchFamily="49" charset="-122"/>
              </a:rPr>
              <a:t>（六）跨境资金流动自由：</a:t>
            </a:r>
            <a:r>
              <a:rPr lang="zh-CN" altLang="en-US" sz="2800" b="1" dirty="0" smtClean="0">
                <a:solidFill>
                  <a:schemeClr val="tx1"/>
                </a:solidFill>
                <a:latin typeface="黑体" panose="02010609060101010101" pitchFamily="49" charset="-122"/>
                <a:ea typeface="黑体" panose="02010609060101010101" pitchFamily="49" charset="-122"/>
              </a:rPr>
              <a:t>开放资本项目</a:t>
            </a:r>
            <a:endParaRPr lang="zh-CN" altLang="en-US" sz="2800" b="1" dirty="0">
              <a:solidFill>
                <a:schemeClr val="tx1"/>
              </a:solidFill>
              <a:latin typeface="黑体" panose="02010609060101010101" pitchFamily="49" charset="-122"/>
              <a:ea typeface="黑体" panose="02010609060101010101" pitchFamily="49" charset="-122"/>
            </a:endParaRPr>
          </a:p>
        </p:txBody>
      </p:sp>
      <p:graphicFrame>
        <p:nvGraphicFramePr>
          <p:cNvPr id="8" name="内容占位符 7"/>
          <p:cNvGraphicFramePr>
            <a:graphicFrameLocks noGrp="true"/>
          </p:cNvGraphicFramePr>
          <p:nvPr>
            <p:ph idx="1"/>
          </p:nvPr>
        </p:nvGraphicFramePr>
        <p:xfrm>
          <a:off x="198405" y="714357"/>
          <a:ext cx="9072626" cy="6000791"/>
        </p:xfrm>
        <a:graphic>
          <a:graphicData uri="http://schemas.openxmlformats.org/drawingml/2006/table">
            <a:tbl>
              <a:tblPr firstRow="true" bandRow="true">
                <a:tableStyleId>{5C22544A-7EE6-4342-B048-85BDC9FD1C3A}</a:tableStyleId>
              </a:tblPr>
              <a:tblGrid>
                <a:gridCol w="9072626"/>
              </a:tblGrid>
              <a:tr h="6000791">
                <a:tc>
                  <a:txBody>
                    <a:bodyPr/>
                    <a:lstStyle/>
                    <a:p>
                      <a:pPr marL="0" algn="l" defTabSz="914400" rtl="0" eaLnBrk="1" latinLnBrk="0" hangingPunct="1">
                        <a:lnSpc>
                          <a:spcPts val="3000"/>
                        </a:lnSpc>
                      </a:pPr>
                      <a:r>
                        <a:rPr lang="en-US" altLang="zh-CN" sz="1800" b="1" kern="1200" dirty="0" smtClean="0">
                          <a:solidFill>
                            <a:srgbClr val="FF0000"/>
                          </a:solidFill>
                          <a:latin typeface="楷体" panose="02010609060101010101" charset="-122"/>
                          <a:ea typeface="楷体" panose="02010609060101010101" charset="-122"/>
                          <a:cs typeface="+mn-cs"/>
                        </a:rPr>
                        <a:t>——2025</a:t>
                      </a:r>
                      <a:r>
                        <a:rPr lang="zh-CN" altLang="en-US" sz="1800" b="1" kern="1200" dirty="0" smtClean="0">
                          <a:solidFill>
                            <a:srgbClr val="FF0000"/>
                          </a:solidFill>
                          <a:latin typeface="楷体" panose="02010609060101010101" charset="-122"/>
                          <a:ea typeface="楷体" panose="02010609060101010101" charset="-122"/>
                          <a:cs typeface="+mn-cs"/>
                        </a:rPr>
                        <a:t>年前</a:t>
                      </a:r>
                      <a:endParaRPr lang="en-US" altLang="zh-CN" sz="1800" b="1" kern="1200" dirty="0" smtClean="0">
                        <a:solidFill>
                          <a:srgbClr val="FF0000"/>
                        </a:solidFill>
                        <a:latin typeface="楷体" panose="02010609060101010101" charset="-122"/>
                        <a:ea typeface="楷体" panose="02010609060101010101" charset="-122"/>
                        <a:cs typeface="+mn-cs"/>
                      </a:endParaRPr>
                    </a:p>
                    <a:p>
                      <a:pPr marL="0" algn="l" defTabSz="914400" rtl="0" eaLnBrk="1" latinLnBrk="0" hangingPunct="1">
                        <a:lnSpc>
                          <a:spcPts val="3000"/>
                        </a:lnSpc>
                      </a:pPr>
                      <a:r>
                        <a:rPr lang="en-US" altLang="zh-CN" sz="1800" b="1" kern="1200" dirty="0" smtClean="0">
                          <a:solidFill>
                            <a:srgbClr val="FF0000"/>
                          </a:solidFill>
                          <a:latin typeface="楷体" panose="02010609060101010101" charset="-122"/>
                          <a:ea typeface="楷体" panose="02010609060101010101" charset="-122"/>
                          <a:cs typeface="+mn-cs"/>
                        </a:rPr>
                        <a:t>01.</a:t>
                      </a:r>
                      <a:r>
                        <a:rPr lang="zh-CN" altLang="en-US" sz="1800" b="1" kern="1200" dirty="0" smtClean="0">
                          <a:solidFill>
                            <a:srgbClr val="FF0000"/>
                          </a:solidFill>
                          <a:latin typeface="楷体" panose="02010609060101010101" charset="-122"/>
                          <a:ea typeface="楷体" panose="02010609060101010101" charset="-122"/>
                          <a:cs typeface="+mn-cs"/>
                        </a:rPr>
                        <a:t>直接投资</a:t>
                      </a:r>
                      <a:endParaRPr lang="en-US" altLang="zh-CN" sz="1800" b="1" kern="1200" dirty="0" smtClean="0">
                        <a:solidFill>
                          <a:srgbClr val="FF0000"/>
                        </a:solidFill>
                        <a:latin typeface="楷体" panose="02010609060101010101" charset="-122"/>
                        <a:ea typeface="楷体" panose="02010609060101010101" charset="-122"/>
                        <a:cs typeface="+mn-cs"/>
                      </a:endParaRPr>
                    </a:p>
                    <a:p>
                      <a:pPr marL="0" algn="l" defTabSz="914400" rtl="0" eaLnBrk="1" latinLnBrk="0" hangingPunct="1">
                        <a:lnSpc>
                          <a:spcPts val="3000"/>
                        </a:lnSpc>
                      </a:pPr>
                      <a:r>
                        <a:rPr lang="en-US" altLang="zh-CN" sz="1800" b="1" kern="1200" dirty="0" smtClean="0">
                          <a:solidFill>
                            <a:schemeClr val="tx1"/>
                          </a:solidFill>
                          <a:latin typeface="仿宋" panose="02010609060101010101" charset="-122"/>
                          <a:ea typeface="仿宋" panose="02010609060101010101" charset="-122"/>
                          <a:cs typeface="+mn-cs"/>
                        </a:rPr>
                        <a:t>(1)</a:t>
                      </a:r>
                      <a:r>
                        <a:rPr lang="zh-CN" altLang="en-US" sz="1800" b="1" kern="1200" dirty="0" smtClean="0">
                          <a:solidFill>
                            <a:schemeClr val="tx1"/>
                          </a:solidFill>
                          <a:latin typeface="仿宋" panose="02010609060101010101" charset="-122"/>
                          <a:ea typeface="仿宋" panose="02010609060101010101" charset="-122"/>
                          <a:cs typeface="+mn-cs"/>
                        </a:rPr>
                        <a:t>外商投资直接办理投资相关外汇登记手续</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(2)</a:t>
                      </a:r>
                      <a:r>
                        <a:rPr lang="zh-CN" altLang="en-US" sz="1800" b="1" kern="1200" dirty="0" smtClean="0">
                          <a:solidFill>
                            <a:schemeClr val="tx1"/>
                          </a:solidFill>
                          <a:latin typeface="仿宋" panose="02010609060101010101" charset="-122"/>
                          <a:ea typeface="仿宋" panose="02010609060101010101" charset="-122"/>
                          <a:cs typeface="+mn-cs"/>
                        </a:rPr>
                        <a:t>合格境外有限合伙人（</a:t>
                      </a:r>
                      <a:r>
                        <a:rPr lang="en-US" altLang="en-US" sz="1800" b="1" kern="1200" dirty="0" smtClean="0">
                          <a:solidFill>
                            <a:schemeClr val="tx1"/>
                          </a:solidFill>
                          <a:latin typeface="仿宋" panose="02010609060101010101" charset="-122"/>
                          <a:ea typeface="仿宋" panose="02010609060101010101" charset="-122"/>
                          <a:cs typeface="+mn-cs"/>
                        </a:rPr>
                        <a:t>(QFLP)</a:t>
                      </a:r>
                      <a:endParaRPr lang="en-US" altLang="en-US"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(3)</a:t>
                      </a:r>
                      <a:r>
                        <a:rPr lang="zh-CN" altLang="en-US" sz="1800" b="1" kern="1200" dirty="0" smtClean="0">
                          <a:solidFill>
                            <a:schemeClr val="tx1"/>
                          </a:solidFill>
                          <a:latin typeface="仿宋" panose="02010609060101010101" charset="-122"/>
                          <a:ea typeface="仿宋" panose="02010609060101010101" charset="-122"/>
                          <a:cs typeface="+mn-cs"/>
                        </a:rPr>
                        <a:t>合格境内有限合伙人</a:t>
                      </a:r>
                      <a:r>
                        <a:rPr lang="en-US" altLang="zh-CN" sz="1800" b="1" kern="1200" dirty="0" smtClean="0">
                          <a:solidFill>
                            <a:schemeClr val="tx1"/>
                          </a:solidFill>
                          <a:latin typeface="仿宋" panose="02010609060101010101" charset="-122"/>
                          <a:ea typeface="仿宋" panose="02010609060101010101" charset="-122"/>
                          <a:cs typeface="+mn-cs"/>
                        </a:rPr>
                        <a:t>(QDLP)</a:t>
                      </a:r>
                      <a:endParaRPr lang="zh-CN" altLang="en-US"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02.</a:t>
                      </a:r>
                      <a:r>
                        <a:rPr lang="zh-CN" altLang="en-US" sz="1800" b="1" kern="1200" dirty="0" smtClean="0">
                          <a:solidFill>
                            <a:srgbClr val="FF0000"/>
                          </a:solidFill>
                          <a:latin typeface="楷体" panose="02010609060101010101" charset="-122"/>
                          <a:ea typeface="楷体" panose="02010609060101010101" charset="-122"/>
                          <a:cs typeface="+mn-cs"/>
                        </a:rPr>
                        <a:t>跨境融资</a:t>
                      </a:r>
                      <a:endParaRPr lang="zh-CN" altLang="en-US"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(1)</a:t>
                      </a:r>
                      <a:r>
                        <a:rPr lang="zh-CN" altLang="en-US" sz="1800" b="1" kern="1200" dirty="0" smtClean="0">
                          <a:solidFill>
                            <a:schemeClr val="tx1"/>
                          </a:solidFill>
                          <a:latin typeface="仿宋" panose="02010609060101010101" charset="-122"/>
                          <a:ea typeface="仿宋" panose="02010609060101010101" charset="-122"/>
                          <a:cs typeface="+mn-cs"/>
                        </a:rPr>
                        <a:t>市场主体根据实际融资需要自主决定。</a:t>
                      </a:r>
                      <a:endParaRPr lang="zh-CN" altLang="en-US"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(2)</a:t>
                      </a:r>
                      <a:r>
                        <a:rPr lang="zh-CN" altLang="en-US" sz="1800" b="1" kern="1200" dirty="0" smtClean="0">
                          <a:solidFill>
                            <a:schemeClr val="tx1"/>
                          </a:solidFill>
                          <a:latin typeface="仿宋" panose="02010609060101010101" charset="-122"/>
                          <a:ea typeface="仿宋" panose="02010609060101010101" charset="-122"/>
                          <a:cs typeface="+mn-cs"/>
                        </a:rPr>
                        <a:t>可跨境转出的信贷资产范围和参与信贷资产跨境转出的机构范围</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03.</a:t>
                      </a:r>
                      <a:r>
                        <a:rPr lang="zh-CN" altLang="en-US" sz="1800" b="1" kern="1200" dirty="0" smtClean="0">
                          <a:solidFill>
                            <a:srgbClr val="FF0000"/>
                          </a:solidFill>
                          <a:latin typeface="楷体" panose="02010609060101010101" charset="-122"/>
                          <a:ea typeface="楷体" panose="02010609060101010101" charset="-122"/>
                          <a:cs typeface="+mn-cs"/>
                        </a:rPr>
                        <a:t>跨境证券投融资</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(1)</a:t>
                      </a:r>
                      <a:r>
                        <a:rPr lang="zh-CN" altLang="en-US" sz="1800" b="1" kern="1200" dirty="0" smtClean="0">
                          <a:solidFill>
                            <a:schemeClr val="tx1"/>
                          </a:solidFill>
                          <a:latin typeface="仿宋" panose="02010609060101010101" charset="-122"/>
                          <a:ea typeface="仿宋" panose="02010609060101010101" charset="-122"/>
                          <a:cs typeface="+mn-cs"/>
                        </a:rPr>
                        <a:t>境内企业境外发行股票，</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(2)</a:t>
                      </a:r>
                      <a:r>
                        <a:rPr lang="zh-CN" altLang="en-US" sz="1800" b="1" kern="1200" dirty="0" smtClean="0">
                          <a:solidFill>
                            <a:schemeClr val="tx1"/>
                          </a:solidFill>
                          <a:latin typeface="仿宋" panose="02010609060101010101" charset="-122"/>
                          <a:ea typeface="仿宋" panose="02010609060101010101" charset="-122"/>
                          <a:cs typeface="+mn-cs"/>
                        </a:rPr>
                        <a:t>企业境外发行债券融资。</a:t>
                      </a:r>
                      <a:endParaRPr lang="zh-CN" altLang="en-US"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04.</a:t>
                      </a:r>
                      <a:r>
                        <a:rPr lang="zh-CN" altLang="en-US" sz="1800" b="1" kern="1200" dirty="0" smtClean="0">
                          <a:solidFill>
                            <a:srgbClr val="FF0000"/>
                          </a:solidFill>
                          <a:latin typeface="楷体" panose="02010609060101010101" charset="-122"/>
                          <a:ea typeface="楷体" panose="02010609060101010101" charset="-122"/>
                          <a:cs typeface="+mn-cs"/>
                        </a:rPr>
                        <a:t>个人跨境交易</a:t>
                      </a:r>
                      <a:endParaRPr lang="zh-CN" altLang="en-US"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(1)</a:t>
                      </a:r>
                      <a:r>
                        <a:rPr lang="zh-CN" altLang="en-US" sz="1800" b="1" kern="1200" dirty="0" smtClean="0">
                          <a:solidFill>
                            <a:schemeClr val="tx1"/>
                          </a:solidFill>
                          <a:latin typeface="仿宋" panose="02010609060101010101" charset="-122"/>
                          <a:ea typeface="仿宋" panose="02010609060101010101" charset="-122"/>
                          <a:cs typeface="+mn-cs"/>
                        </a:rPr>
                        <a:t>非居民购买房地产与汇兑。</a:t>
                      </a:r>
                      <a:endParaRPr lang="zh-CN" altLang="en-US"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0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(2)</a:t>
                      </a:r>
                      <a:r>
                        <a:rPr lang="zh-CN" altLang="en-US" sz="1800" b="1" kern="1200" dirty="0" smtClean="0">
                          <a:solidFill>
                            <a:schemeClr val="tx1"/>
                          </a:solidFill>
                          <a:latin typeface="仿宋" panose="02010609060101010101" charset="-122"/>
                          <a:ea typeface="仿宋" panose="02010609060101010101" charset="-122"/>
                          <a:cs typeface="+mn-cs"/>
                        </a:rPr>
                        <a:t>居民个人投资和用汇需求。</a:t>
                      </a:r>
                      <a:endParaRPr lang="zh-CN" altLang="en-US" sz="1800" b="1" kern="1200" dirty="0" smtClean="0">
                        <a:solidFill>
                          <a:schemeClr val="tx1"/>
                        </a:solidFill>
                        <a:latin typeface="仿宋" panose="02010609060101010101" charset="-122"/>
                        <a:ea typeface="仿宋" panose="02010609060101010101" charset="-122"/>
                        <a:cs typeface="+mn-cs"/>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126968" y="642918"/>
          <a:ext cx="9144064" cy="6143668"/>
        </p:xfrm>
        <a:graphic>
          <a:graphicData uri="http://schemas.openxmlformats.org/drawingml/2006/table">
            <a:tbl>
              <a:tblPr firstRow="true" bandRow="true">
                <a:tableStyleId>{5C22544A-7EE6-4342-B048-85BDC9FD1C3A}</a:tableStyleId>
              </a:tblPr>
              <a:tblGrid>
                <a:gridCol w="9144064"/>
              </a:tblGrid>
              <a:tr h="6143668">
                <a:tc>
                  <a:txBody>
                    <a:bodyPr/>
                    <a:lstStyle/>
                    <a:p>
                      <a:pPr marL="0" indent="0" eaLnBrk="1" fontAlgn="auto" hangingPunct="1">
                        <a:lnSpc>
                          <a:spcPts val="3500"/>
                        </a:lnSpc>
                        <a:spcBef>
                          <a:spcPts val="0"/>
                        </a:spcBef>
                        <a:spcAft>
                          <a:spcPts val="0"/>
                        </a:spcAft>
                        <a:buNone/>
                        <a:defRPr/>
                      </a:pPr>
                      <a:r>
                        <a:rPr lang="en-US" altLang="zh-CN" sz="1800" b="1" kern="1200" dirty="0" smtClean="0">
                          <a:solidFill>
                            <a:srgbClr val="FF0000"/>
                          </a:solidFill>
                          <a:latin typeface="楷体" panose="02010609060101010101" charset="-122"/>
                          <a:ea typeface="楷体" panose="02010609060101010101" charset="-122"/>
                        </a:rPr>
                        <a:t>05.</a:t>
                      </a:r>
                      <a:r>
                        <a:rPr lang="zh-CN" altLang="en-US" sz="1800" b="1" kern="1200" dirty="0" smtClean="0">
                          <a:solidFill>
                            <a:srgbClr val="FF0000"/>
                          </a:solidFill>
                          <a:latin typeface="楷体" panose="02010609060101010101" charset="-122"/>
                          <a:ea typeface="楷体" panose="02010609060101010101" charset="-122"/>
                        </a:rPr>
                        <a:t>金融对外开放。</a:t>
                      </a:r>
                      <a:r>
                        <a:rPr lang="zh-CN" altLang="en-US" sz="1800" b="1" kern="1200" dirty="0" smtClean="0">
                          <a:solidFill>
                            <a:schemeClr val="tx1"/>
                          </a:solidFill>
                          <a:latin typeface="仿宋" panose="02010609060101010101" charset="-122"/>
                          <a:ea typeface="仿宋" panose="02010609060101010101" charset="-122"/>
                        </a:rPr>
                        <a:t>全面开放外资金融机构在持股比例、设立形式、股东资质、业务范围等方面的限制。</a:t>
                      </a:r>
                      <a:endParaRPr lang="zh-CN" altLang="en-US" sz="1800" b="1" kern="1200" dirty="0" smtClean="0">
                        <a:solidFill>
                          <a:schemeClr val="tx1"/>
                        </a:solidFill>
                        <a:latin typeface="仿宋" panose="02010609060101010101" charset="-122"/>
                        <a:ea typeface="仿宋" panose="02010609060101010101" charset="-122"/>
                      </a:endParaRPr>
                    </a:p>
                    <a:p>
                      <a:pPr marL="0" indent="0" eaLnBrk="1" fontAlgn="auto" hangingPunct="1">
                        <a:lnSpc>
                          <a:spcPts val="3500"/>
                        </a:lnSpc>
                        <a:spcBef>
                          <a:spcPts val="0"/>
                        </a:spcBef>
                        <a:spcAft>
                          <a:spcPts val="0"/>
                        </a:spcAft>
                        <a:buNone/>
                        <a:defRPr/>
                      </a:pPr>
                      <a:r>
                        <a:rPr lang="en-US" altLang="zh-CN" sz="1800" b="1" kern="1200" dirty="0" smtClean="0">
                          <a:solidFill>
                            <a:srgbClr val="FF0000"/>
                          </a:solidFill>
                          <a:latin typeface="楷体" panose="02010609060101010101" charset="-122"/>
                          <a:ea typeface="楷体" panose="02010609060101010101" charset="-122"/>
                        </a:rPr>
                        <a:t>06.</a:t>
                      </a:r>
                      <a:r>
                        <a:rPr lang="zh-CN" altLang="en-US" sz="1800" b="1" kern="1200" dirty="0" smtClean="0">
                          <a:solidFill>
                            <a:srgbClr val="FF0000"/>
                          </a:solidFill>
                          <a:latin typeface="楷体" panose="02010609060101010101" charset="-122"/>
                          <a:ea typeface="楷体" panose="02010609060101010101" charset="-122"/>
                        </a:rPr>
                        <a:t>离岸金融</a:t>
                      </a:r>
                      <a:endParaRPr lang="en-US" altLang="zh-CN" sz="1800" b="1" kern="1200" dirty="0" smtClean="0">
                        <a:solidFill>
                          <a:srgbClr val="FF0000"/>
                        </a:solidFill>
                        <a:latin typeface="楷体" panose="02010609060101010101" charset="-122"/>
                        <a:ea typeface="楷体" panose="02010609060101010101" charset="-122"/>
                      </a:endParaRPr>
                    </a:p>
                    <a:p>
                      <a:pPr marL="0" indent="0" eaLnBrk="1" fontAlgn="auto" hangingPunct="1">
                        <a:lnSpc>
                          <a:spcPts val="3500"/>
                        </a:lnSpc>
                        <a:spcBef>
                          <a:spcPts val="0"/>
                        </a:spcBef>
                        <a:spcAft>
                          <a:spcPts val="0"/>
                        </a:spcAft>
                        <a:buNone/>
                        <a:defRPr/>
                      </a:pPr>
                      <a:r>
                        <a:rPr lang="en-US" altLang="zh-CN" sz="1800" b="1" kern="1200" dirty="0" smtClean="0">
                          <a:solidFill>
                            <a:srgbClr val="FF0000"/>
                          </a:solidFill>
                          <a:latin typeface="楷体" panose="02010609060101010101" charset="-122"/>
                          <a:ea typeface="楷体" panose="02010609060101010101" charset="-122"/>
                        </a:rPr>
                        <a:t>07.</a:t>
                      </a:r>
                      <a:r>
                        <a:rPr lang="zh-CN" altLang="en-US" sz="1800" b="1" kern="1200" dirty="0" smtClean="0">
                          <a:solidFill>
                            <a:srgbClr val="FF0000"/>
                          </a:solidFill>
                          <a:latin typeface="楷体" panose="02010609060101010101" charset="-122"/>
                          <a:ea typeface="楷体" panose="02010609060101010101" charset="-122"/>
                        </a:rPr>
                        <a:t>构建多功能自由贸易账户体系</a:t>
                      </a:r>
                      <a:endParaRPr lang="en-US" altLang="zh-CN" sz="1800" b="1" kern="1200" dirty="0" smtClean="0">
                        <a:solidFill>
                          <a:srgbClr val="FF0000"/>
                        </a:solidFill>
                        <a:latin typeface="楷体" panose="02010609060101010101" charset="-122"/>
                        <a:ea typeface="楷体" panose="02010609060101010101" charset="-122"/>
                      </a:endParaRPr>
                    </a:p>
                    <a:p>
                      <a:pPr marL="0" indent="0" eaLnBrk="1" fontAlgn="auto" hangingPunct="1">
                        <a:lnSpc>
                          <a:spcPts val="3500"/>
                        </a:lnSpc>
                        <a:spcBef>
                          <a:spcPts val="0"/>
                        </a:spcBef>
                        <a:spcAft>
                          <a:spcPts val="0"/>
                        </a:spcAft>
                        <a:buNone/>
                        <a:defRPr/>
                      </a:pPr>
                      <a:r>
                        <a:rPr lang="en-US" altLang="zh-CN" sz="1800" b="1" kern="1200" dirty="0" smtClean="0">
                          <a:solidFill>
                            <a:schemeClr val="tx1"/>
                          </a:solidFill>
                          <a:latin typeface="仿宋" panose="02010609060101010101" charset="-122"/>
                          <a:ea typeface="仿宋" panose="02010609060101010101" charset="-122"/>
                        </a:rPr>
                        <a:t>(1)</a:t>
                      </a:r>
                      <a:r>
                        <a:rPr lang="zh-CN" altLang="en-US" sz="1800" b="1" kern="1200" dirty="0" smtClean="0">
                          <a:solidFill>
                            <a:schemeClr val="tx1"/>
                          </a:solidFill>
                          <a:latin typeface="仿宋" panose="02010609060101010101" charset="-122"/>
                          <a:ea typeface="仿宋" panose="02010609060101010101" charset="-122"/>
                        </a:rPr>
                        <a:t>通过金融账户隔离，建立资金“电子围网”，为与境外实现跨境资金自由便利流动提供基础条件。（账户体系如同高速公路，金融产品、业务如同行驶高速公路的汽车。）</a:t>
                      </a:r>
                      <a:endParaRPr lang="zh-CN" altLang="en-US" sz="1800" b="1" kern="1200" dirty="0" smtClean="0">
                        <a:solidFill>
                          <a:schemeClr val="tx1"/>
                        </a:solidFill>
                        <a:latin typeface="仿宋" panose="02010609060101010101" charset="-122"/>
                        <a:ea typeface="仿宋" panose="02010609060101010101" charset="-122"/>
                        <a:cs typeface="+mn-cs"/>
                      </a:endParaRPr>
                    </a:p>
                    <a:p>
                      <a:pPr marL="0" indent="0" eaLnBrk="1" fontAlgn="auto" hangingPunct="1">
                        <a:lnSpc>
                          <a:spcPts val="3500"/>
                        </a:lnSpc>
                        <a:spcBef>
                          <a:spcPts val="0"/>
                        </a:spcBef>
                        <a:spcAft>
                          <a:spcPts val="0"/>
                        </a:spcAft>
                        <a:buNone/>
                        <a:defRPr/>
                      </a:pPr>
                      <a:r>
                        <a:rPr lang="en-US" altLang="zh-CN" sz="1800" b="1" kern="1200" dirty="0" smtClean="0">
                          <a:solidFill>
                            <a:srgbClr val="FF0000"/>
                          </a:solidFill>
                          <a:latin typeface="楷体" panose="02010609060101010101" charset="-122"/>
                          <a:ea typeface="楷体" panose="02010609060101010101" charset="-122"/>
                        </a:rPr>
                        <a:t>——2025</a:t>
                      </a:r>
                      <a:r>
                        <a:rPr lang="zh-CN" altLang="en-US" sz="1800" b="1" kern="1200" dirty="0" smtClean="0">
                          <a:solidFill>
                            <a:srgbClr val="FF0000"/>
                          </a:solidFill>
                          <a:latin typeface="楷体" panose="02010609060101010101" charset="-122"/>
                          <a:ea typeface="楷体" panose="02010609060101010101" charset="-122"/>
                        </a:rPr>
                        <a:t>年后</a:t>
                      </a:r>
                      <a:endParaRPr lang="en-US" altLang="zh-CN" sz="1800" b="1" kern="1200" dirty="0" smtClean="0">
                        <a:solidFill>
                          <a:srgbClr val="FF0000"/>
                        </a:solidFill>
                        <a:latin typeface="楷体" panose="02010609060101010101" charset="-122"/>
                        <a:ea typeface="楷体" panose="02010609060101010101" charset="-122"/>
                      </a:endParaRPr>
                    </a:p>
                    <a:p>
                      <a:pPr>
                        <a:lnSpc>
                          <a:spcPts val="3500"/>
                        </a:lnSpc>
                        <a:buNone/>
                      </a:pPr>
                      <a:r>
                        <a:rPr lang="en-US" altLang="zh-CN" sz="1800" b="1" kern="1200" dirty="0" smtClean="0">
                          <a:solidFill>
                            <a:srgbClr val="FF0000"/>
                          </a:solidFill>
                          <a:latin typeface="楷体" panose="02010609060101010101" charset="-122"/>
                          <a:ea typeface="楷体" panose="02010609060101010101" charset="-122"/>
                        </a:rPr>
                        <a:t>01.</a:t>
                      </a:r>
                      <a:r>
                        <a:rPr lang="zh-CN" altLang="en-US" sz="1800" b="1" kern="1200" dirty="0" smtClean="0">
                          <a:solidFill>
                            <a:schemeClr val="tx1"/>
                          </a:solidFill>
                          <a:latin typeface="仿宋" panose="02010609060101010101" charset="-122"/>
                          <a:ea typeface="仿宋" panose="02010609060101010101" charset="-122"/>
                          <a:cs typeface="+mn-cs"/>
                        </a:rPr>
                        <a:t>非金融企业外债项下完全可兑换。</a:t>
                      </a:r>
                      <a:endParaRPr lang="en-US" altLang="zh-CN" sz="1800" b="1" kern="1200" dirty="0" smtClean="0">
                        <a:solidFill>
                          <a:schemeClr val="tx1"/>
                        </a:solidFill>
                        <a:latin typeface="仿宋" panose="02010609060101010101" charset="-122"/>
                        <a:ea typeface="仿宋" panose="02010609060101010101" charset="-122"/>
                        <a:cs typeface="+mn-cs"/>
                      </a:endParaRPr>
                    </a:p>
                    <a:p>
                      <a:pPr>
                        <a:lnSpc>
                          <a:spcPts val="3500"/>
                        </a:lnSpc>
                        <a:buNone/>
                      </a:pPr>
                      <a:r>
                        <a:rPr lang="en-US" altLang="zh-CN" sz="1800" b="1" kern="1200" dirty="0" smtClean="0">
                          <a:solidFill>
                            <a:srgbClr val="FF0000"/>
                          </a:solidFill>
                          <a:latin typeface="楷体" panose="02010609060101010101" charset="-122"/>
                          <a:ea typeface="楷体" panose="02010609060101010101" charset="-122"/>
                        </a:rPr>
                        <a:t>02.</a:t>
                      </a:r>
                      <a:r>
                        <a:rPr lang="zh-CN" altLang="en-US" sz="1800" b="1" kern="1200" dirty="0" smtClean="0">
                          <a:solidFill>
                            <a:schemeClr val="tx1"/>
                          </a:solidFill>
                          <a:latin typeface="仿宋" panose="02010609060101010101" charset="-122"/>
                          <a:ea typeface="仿宋" panose="02010609060101010101" charset="-122"/>
                          <a:cs typeface="+mn-cs"/>
                        </a:rPr>
                        <a:t>放开个人跨境双向金融类投资、实业投资和房地产投资。</a:t>
                      </a:r>
                      <a:endParaRPr lang="zh-CN" altLang="en-US" sz="1800" b="1" kern="1200" dirty="0" smtClean="0">
                        <a:solidFill>
                          <a:schemeClr val="tx1"/>
                        </a:solidFill>
                        <a:latin typeface="仿宋" panose="02010609060101010101" charset="-122"/>
                        <a:ea typeface="仿宋" panose="02010609060101010101" charset="-122"/>
                        <a:cs typeface="+mn-cs"/>
                      </a:endParaRPr>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true"/>
          </p:cNvSpPr>
          <p:nvPr>
            <p:ph sz="half" idx="1"/>
          </p:nvPr>
        </p:nvSpPr>
        <p:spPr/>
        <p:txBody>
          <a:bodyPr/>
          <a:lstStyle/>
          <a:p>
            <a:pPr lvl="0"/>
            <a:endParaRPr lang="zh-CN" altLang="en-US" dirty="0" smtClean="0"/>
          </a:p>
          <a:p>
            <a:endParaRPr lang="zh-CN" altLang="en-US" dirty="0"/>
          </a:p>
        </p:txBody>
      </p:sp>
      <p:graphicFrame>
        <p:nvGraphicFramePr>
          <p:cNvPr id="7" name="内容占位符 6"/>
          <p:cNvGraphicFramePr>
            <a:graphicFrameLocks noGrp="true"/>
          </p:cNvGraphicFramePr>
          <p:nvPr>
            <p:ph sz="half" idx="2"/>
          </p:nvPr>
        </p:nvGraphicFramePr>
        <p:xfrm>
          <a:off x="4846638" y="1142984"/>
          <a:ext cx="4567269" cy="498317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6" name="图片 5" descr="C:\Users\lenovo\AppData\Local\Microsoft\Windows\Temporary Internet Files\Content.Word\8b2ce7d3275ad1048e483551eefefc9c.jpg"/>
          <p:cNvPicPr>
            <a:picLocks noChangeAspect="true" noChangeArrowheads="true"/>
          </p:cNvPicPr>
          <p:nvPr/>
        </p:nvPicPr>
        <p:blipFill>
          <a:blip r:embed="rId6"/>
          <a:srcRect/>
          <a:stretch>
            <a:fillRect/>
          </a:stretch>
        </p:blipFill>
        <p:spPr>
          <a:xfrm>
            <a:off x="0" y="928670"/>
            <a:ext cx="4770437" cy="521497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654032"/>
          </a:xfrm>
        </p:spPr>
        <p:txBody>
          <a:bodyPr/>
          <a:lstStyle/>
          <a:p>
            <a:r>
              <a:rPr lang="zh-CN" altLang="en-US" sz="2800" b="1" dirty="0" smtClean="0">
                <a:solidFill>
                  <a:srgbClr val="FF0000"/>
                </a:solidFill>
                <a:latin typeface="黑体" panose="02010609060101010101" pitchFamily="49" charset="-122"/>
                <a:ea typeface="黑体" panose="02010609060101010101" pitchFamily="49" charset="-122"/>
              </a:rPr>
              <a:t>（七）人员出境自由：</a:t>
            </a:r>
            <a:r>
              <a:rPr lang="zh-CN" altLang="en-US" sz="2800" b="1" dirty="0" smtClean="0">
                <a:solidFill>
                  <a:schemeClr val="tx1"/>
                </a:solidFill>
                <a:latin typeface="黑体" panose="02010609060101010101" pitchFamily="49" charset="-122"/>
                <a:ea typeface="黑体" panose="02010609060101010101" pitchFamily="49" charset="-122"/>
              </a:rPr>
              <a:t>进出工作居留皆自由</a:t>
            </a:r>
            <a:endParaRPr lang="zh-CN" altLang="en-US" sz="28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26968" y="1071546"/>
          <a:ext cx="9286940" cy="5643602"/>
        </p:xfrm>
        <a:graphic>
          <a:graphicData uri="http://schemas.openxmlformats.org/drawingml/2006/table">
            <a:tbl>
              <a:tblPr firstRow="true" bandRow="true">
                <a:tableStyleId>{5C22544A-7EE6-4342-B048-85BDC9FD1C3A}</a:tableStyleId>
              </a:tblPr>
              <a:tblGrid>
                <a:gridCol w="9286940"/>
              </a:tblGrid>
              <a:tr h="5643602">
                <a:tc>
                  <a:txBody>
                    <a:bodyPr/>
                    <a:lstStyle/>
                    <a:p>
                      <a:pPr>
                        <a:lnSpc>
                          <a:spcPts val="2800"/>
                        </a:lnSpc>
                      </a:pPr>
                      <a:r>
                        <a:rPr lang="en-US" altLang="zh-CN" sz="2000" b="1" dirty="0" smtClean="0">
                          <a:solidFill>
                            <a:srgbClr val="FF0000"/>
                          </a:solidFill>
                          <a:latin typeface="楷体" panose="02010609060101010101" charset="-122"/>
                          <a:ea typeface="楷体" panose="02010609060101010101" charset="-122"/>
                        </a:rPr>
                        <a:t>——2020</a:t>
                      </a:r>
                      <a:r>
                        <a:rPr lang="zh-CN" altLang="en-US" sz="2000" b="1" dirty="0" smtClean="0">
                          <a:solidFill>
                            <a:srgbClr val="FF0000"/>
                          </a:solidFill>
                          <a:latin typeface="楷体" panose="02010609060101010101" charset="-122"/>
                          <a:ea typeface="楷体" panose="02010609060101010101" charset="-122"/>
                        </a:rPr>
                        <a:t>～</a:t>
                      </a:r>
                      <a:r>
                        <a:rPr lang="en-US" altLang="zh-CN" sz="2000" b="1" dirty="0" smtClean="0">
                          <a:solidFill>
                            <a:srgbClr val="FF0000"/>
                          </a:solidFill>
                          <a:latin typeface="楷体" panose="02010609060101010101" charset="-122"/>
                          <a:ea typeface="楷体" panose="02010609060101010101" charset="-122"/>
                        </a:rPr>
                        <a:t>2035</a:t>
                      </a:r>
                      <a:r>
                        <a:rPr lang="zh-CN" altLang="en-US" sz="2000" b="1" dirty="0" smtClean="0">
                          <a:solidFill>
                            <a:srgbClr val="FF0000"/>
                          </a:solidFill>
                          <a:latin typeface="楷体" panose="02010609060101010101" charset="-122"/>
                          <a:ea typeface="楷体" panose="02010609060101010101" charset="-122"/>
                        </a:rPr>
                        <a:t>年</a:t>
                      </a:r>
                      <a:endParaRPr lang="en-US" altLang="zh-CN" sz="2000" b="1" dirty="0" smtClean="0">
                        <a:solidFill>
                          <a:srgbClr val="FF0000"/>
                        </a:solidFill>
                        <a:latin typeface="楷体" panose="02010609060101010101" charset="-122"/>
                        <a:ea typeface="楷体" panose="02010609060101010101" charset="-122"/>
                      </a:endParaRPr>
                    </a:p>
                    <a:p>
                      <a:pPr>
                        <a:lnSpc>
                          <a:spcPts val="2800"/>
                        </a:lnSpc>
                      </a:pPr>
                      <a:r>
                        <a:rPr lang="en-US" altLang="zh-CN" sz="2000" b="1" dirty="0" smtClean="0">
                          <a:solidFill>
                            <a:srgbClr val="FF0000"/>
                          </a:solidFill>
                          <a:latin typeface="楷体" panose="02010609060101010101" charset="-122"/>
                          <a:ea typeface="楷体" panose="02010609060101010101" charset="-122"/>
                        </a:rPr>
                        <a:t>01.</a:t>
                      </a:r>
                      <a:r>
                        <a:rPr lang="zh-CN" altLang="en-US" sz="2000" b="1" dirty="0" smtClean="0">
                          <a:solidFill>
                            <a:srgbClr val="FF0000"/>
                          </a:solidFill>
                          <a:latin typeface="楷体" panose="02010609060101010101" charset="-122"/>
                          <a:ea typeface="楷体" panose="02010609060101010101" charset="-122"/>
                        </a:rPr>
                        <a:t>出入境</a:t>
                      </a:r>
                      <a:endParaRPr lang="en-US" altLang="zh-CN" sz="2000" b="1" dirty="0" smtClean="0">
                        <a:solidFill>
                          <a:srgbClr val="FF0000"/>
                        </a:solidFill>
                        <a:latin typeface="楷体" panose="02010609060101010101" charset="-122"/>
                        <a:ea typeface="楷体" panose="02010609060101010101" charset="-122"/>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1</a:t>
                      </a:r>
                      <a:r>
                        <a:rPr lang="zh-CN" altLang="en-US" sz="2000" b="1" kern="1200" dirty="0" smtClean="0">
                          <a:solidFill>
                            <a:schemeClr val="tx1"/>
                          </a:solidFill>
                          <a:latin typeface="仿宋" panose="02010609060101010101" charset="-122"/>
                          <a:ea typeface="仿宋" panose="02010609060101010101" charset="-122"/>
                          <a:cs typeface="+mn-cs"/>
                        </a:rPr>
                        <a:t>）免签国家范围。</a:t>
                      </a:r>
                      <a:endParaRPr lang="zh-CN" altLang="en-US" sz="20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2</a:t>
                      </a:r>
                      <a:r>
                        <a:rPr lang="zh-CN" altLang="en-US" sz="2000" b="1" kern="1200" dirty="0" smtClean="0">
                          <a:solidFill>
                            <a:schemeClr val="tx1"/>
                          </a:solidFill>
                          <a:latin typeface="仿宋" panose="02010609060101010101" charset="-122"/>
                          <a:ea typeface="仿宋" panose="02010609060101010101" charset="-122"/>
                          <a:cs typeface="+mn-cs"/>
                        </a:rPr>
                        <a:t>）将外国人免签入境渠道由旅行社邀请接待扩展为外国人自行申报或通过单位邀请接待免签入境。</a:t>
                      </a:r>
                      <a:endParaRPr lang="en-US" altLang="zh-CN" sz="2000" dirty="0" smtClean="0">
                        <a:solidFill>
                          <a:schemeClr val="tx1"/>
                        </a:solidFill>
                        <a:latin typeface="仿宋" panose="02010609060101010101" charset="-122"/>
                        <a:ea typeface="仿宋" panose="02010609060101010101" charset="-122"/>
                      </a:endParaRPr>
                    </a:p>
                    <a:p>
                      <a:pPr marL="0" algn="l" defTabSz="914400" rtl="0" eaLnBrk="1" latinLnBrk="0" hangingPunct="1">
                        <a:lnSpc>
                          <a:spcPts val="2800"/>
                        </a:lnSpc>
                      </a:pPr>
                      <a:r>
                        <a:rPr lang="en-US" altLang="zh-CN" sz="2000" b="1" kern="1200" dirty="0" smtClean="0">
                          <a:solidFill>
                            <a:srgbClr val="FF0000"/>
                          </a:solidFill>
                          <a:latin typeface="楷体" panose="02010609060101010101" charset="-122"/>
                          <a:ea typeface="楷体" panose="02010609060101010101" charset="-122"/>
                          <a:cs typeface="+mn-cs"/>
                        </a:rPr>
                        <a:t>02.</a:t>
                      </a:r>
                      <a:r>
                        <a:rPr lang="zh-CN" altLang="en-US" sz="2000" b="1" kern="1200" dirty="0" smtClean="0">
                          <a:solidFill>
                            <a:srgbClr val="FF0000"/>
                          </a:solidFill>
                          <a:latin typeface="楷体" panose="02010609060101010101" charset="-122"/>
                          <a:ea typeface="楷体" panose="02010609060101010101" charset="-122"/>
                          <a:cs typeface="+mn-cs"/>
                        </a:rPr>
                        <a:t>工作许可</a:t>
                      </a:r>
                      <a:endParaRPr lang="en-US" altLang="zh-CN" sz="20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1</a:t>
                      </a:r>
                      <a:r>
                        <a:rPr lang="zh-CN" altLang="en-US" sz="2000" b="1" kern="1200" dirty="0" smtClean="0">
                          <a:solidFill>
                            <a:schemeClr val="tx1"/>
                          </a:solidFill>
                          <a:latin typeface="仿宋" panose="02010609060101010101" charset="-122"/>
                          <a:ea typeface="仿宋" panose="02010609060101010101" charset="-122"/>
                          <a:cs typeface="+mn-cs"/>
                        </a:rPr>
                        <a:t>）允许符合条件的境外人员担任自由贸易港内法定机构、事业单位、国有企业的法定代表人。</a:t>
                      </a:r>
                      <a:endParaRPr lang="en-US" altLang="zh-CN" sz="2000" dirty="0" smtClean="0">
                        <a:solidFill>
                          <a:schemeClr val="tx1"/>
                        </a:solidFill>
                        <a:latin typeface="仿宋" panose="02010609060101010101" charset="-122"/>
                        <a:ea typeface="仿宋" panose="02010609060101010101" charset="-122"/>
                      </a:endParaRPr>
                    </a:p>
                    <a:p>
                      <a:pPr marL="0" algn="l" defTabSz="914400" rtl="0" eaLnBrk="1" latinLnBrk="0" hangingPunct="1">
                        <a:lnSpc>
                          <a:spcPts val="2800"/>
                        </a:lnSpc>
                      </a:pPr>
                      <a:r>
                        <a:rPr lang="en-US" altLang="zh-CN" sz="2000" b="1" kern="1200" dirty="0" smtClean="0">
                          <a:solidFill>
                            <a:srgbClr val="FF0000"/>
                          </a:solidFill>
                          <a:latin typeface="楷体" panose="02010609060101010101" charset="-122"/>
                          <a:ea typeface="楷体" panose="02010609060101010101" charset="-122"/>
                          <a:cs typeface="+mn-cs"/>
                        </a:rPr>
                        <a:t>03.</a:t>
                      </a:r>
                      <a:r>
                        <a:rPr lang="zh-CN" altLang="en-US" sz="2000" b="1" kern="1200" dirty="0" smtClean="0">
                          <a:solidFill>
                            <a:srgbClr val="FF0000"/>
                          </a:solidFill>
                          <a:latin typeface="楷体" panose="02010609060101010101" charset="-122"/>
                          <a:ea typeface="楷体" panose="02010609060101010101" charset="-122"/>
                          <a:cs typeface="+mn-cs"/>
                        </a:rPr>
                        <a:t>居留</a:t>
                      </a:r>
                      <a:endParaRPr lang="en-US" altLang="zh-CN" sz="20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1</a:t>
                      </a:r>
                      <a:r>
                        <a:rPr lang="zh-CN" altLang="en-US" sz="2000" b="1" kern="1200" dirty="0" smtClean="0">
                          <a:solidFill>
                            <a:schemeClr val="tx1"/>
                          </a:solidFill>
                          <a:latin typeface="仿宋" panose="02010609060101010101" charset="-122"/>
                          <a:ea typeface="仿宋" panose="02010609060101010101" charset="-122"/>
                          <a:cs typeface="+mn-cs"/>
                        </a:rPr>
                        <a:t>）申请自由贸易港永久居留。</a:t>
                      </a:r>
                      <a:endParaRPr lang="en-US" altLang="zh-CN" sz="2000" dirty="0" smtClean="0">
                        <a:solidFill>
                          <a:schemeClr val="tx1"/>
                        </a:solidFill>
                        <a:latin typeface="仿宋" panose="02010609060101010101" charset="-122"/>
                        <a:ea typeface="仿宋" panose="02010609060101010101" charset="-122"/>
                      </a:endParaRPr>
                    </a:p>
                    <a:p>
                      <a:pPr marL="0" algn="l" defTabSz="914400" rtl="0" eaLnBrk="1" latinLnBrk="0" hangingPunct="1">
                        <a:lnSpc>
                          <a:spcPts val="2800"/>
                        </a:lnSpc>
                      </a:pPr>
                      <a:r>
                        <a:rPr lang="en-US" altLang="zh-CN" sz="2000" b="1" kern="1200" dirty="0" smtClean="0">
                          <a:solidFill>
                            <a:srgbClr val="FF0000"/>
                          </a:solidFill>
                          <a:latin typeface="楷体" panose="02010609060101010101" charset="-122"/>
                          <a:ea typeface="楷体" panose="02010609060101010101" charset="-122"/>
                          <a:cs typeface="+mn-cs"/>
                        </a:rPr>
                        <a:t>04.</a:t>
                      </a:r>
                      <a:r>
                        <a:rPr lang="zh-CN" altLang="en-US" sz="2000" b="1" kern="1200" dirty="0" smtClean="0">
                          <a:solidFill>
                            <a:srgbClr val="FF0000"/>
                          </a:solidFill>
                          <a:latin typeface="楷体" panose="02010609060101010101" charset="-122"/>
                          <a:ea typeface="楷体" panose="02010609060101010101" charset="-122"/>
                          <a:cs typeface="+mn-cs"/>
                        </a:rPr>
                        <a:t>人才</a:t>
                      </a:r>
                      <a:endParaRPr lang="en-US" altLang="zh-CN" sz="20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1</a:t>
                      </a:r>
                      <a:r>
                        <a:rPr lang="zh-CN" altLang="en-US" sz="2000" b="1" kern="1200" dirty="0" smtClean="0">
                          <a:solidFill>
                            <a:schemeClr val="tx1"/>
                          </a:solidFill>
                          <a:latin typeface="仿宋" panose="02010609060101010101" charset="-122"/>
                          <a:ea typeface="仿宋" panose="02010609060101010101" charset="-122"/>
                          <a:cs typeface="+mn-cs"/>
                        </a:rPr>
                        <a:t>）建立市场导向的人才引进和认定机制。</a:t>
                      </a:r>
                      <a:r>
                        <a:rPr lang="zh-CN" altLang="en-US" sz="2000" dirty="0" smtClean="0">
                          <a:solidFill>
                            <a:schemeClr val="tx1"/>
                          </a:solidFill>
                          <a:latin typeface="仿宋" panose="02010609060101010101" charset="-122"/>
                          <a:ea typeface="仿宋" panose="02010609060101010101" charset="-122"/>
                        </a:rPr>
                        <a:t>依据用人单位提供的市场化</a:t>
                      </a:r>
                      <a:r>
                        <a:rPr lang="zh-CN" altLang="en-US" sz="2000" b="1" kern="1200" dirty="0" smtClean="0">
                          <a:solidFill>
                            <a:schemeClr val="tx1"/>
                          </a:solidFill>
                          <a:latin typeface="仿宋" panose="02010609060101010101" charset="-122"/>
                          <a:ea typeface="仿宋" panose="02010609060101010101" charset="-122"/>
                          <a:cs typeface="+mn-cs"/>
                        </a:rPr>
                        <a:t>薪酬评估人才类别；对外籍人员按薪酬高低划分不同档次人员发放不同等级的工作证。</a:t>
                      </a:r>
                      <a:endParaRPr lang="zh-CN" altLang="en-US" sz="2000" dirty="0">
                        <a:latin typeface="仿宋" panose="02010609060101010101" charset="-122"/>
                        <a:ea typeface="仿宋" panose="02010609060101010101" charset="-122"/>
                      </a:endParaRPr>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868346"/>
          </a:xfrm>
        </p:spPr>
        <p:txBody>
          <a:bodyPr/>
          <a:lstStyle/>
          <a:p>
            <a:r>
              <a:rPr lang="zh-CN" altLang="en-US" sz="2400" b="1" dirty="0" smtClean="0">
                <a:solidFill>
                  <a:srgbClr val="FF0000"/>
                </a:solidFill>
                <a:latin typeface="黑体" panose="02010609060101010101" pitchFamily="49" charset="-122"/>
                <a:ea typeface="黑体" panose="02010609060101010101" pitchFamily="49" charset="-122"/>
              </a:rPr>
              <a:t>（八）运输自由：</a:t>
            </a:r>
            <a:r>
              <a:rPr lang="zh-CN" altLang="en-US" sz="2400" b="1" dirty="0" smtClean="0">
                <a:solidFill>
                  <a:schemeClr val="tx1"/>
                </a:solidFill>
                <a:latin typeface="黑体" panose="02010609060101010101" pitchFamily="49" charset="-122"/>
                <a:ea typeface="黑体" panose="02010609060101010101" pitchFamily="49" charset="-122"/>
              </a:rPr>
              <a:t>海阔凭鱼跃、天高任鸟飞</a:t>
            </a:r>
            <a:endParaRPr lang="zh-CN" altLang="en-US" sz="24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98405" y="1071547"/>
          <a:ext cx="9144064" cy="5500725"/>
        </p:xfrm>
        <a:graphic>
          <a:graphicData uri="http://schemas.openxmlformats.org/drawingml/2006/table">
            <a:tbl>
              <a:tblPr firstRow="true" bandRow="true">
                <a:tableStyleId>{5C22544A-7EE6-4342-B048-85BDC9FD1C3A}</a:tableStyleId>
              </a:tblPr>
              <a:tblGrid>
                <a:gridCol w="9144064"/>
              </a:tblGrid>
              <a:tr h="5500725">
                <a:tc>
                  <a:txBody>
                    <a:bodyPr/>
                    <a:lstStyle/>
                    <a:p>
                      <a:pPr marL="0" marR="0" indent="0" algn="l" defTabSz="914400" rtl="0" eaLnBrk="1" fontAlgn="auto" latinLnBrk="0" hangingPunct="1">
                        <a:lnSpc>
                          <a:spcPts val="3500"/>
                        </a:lnSpc>
                        <a:spcBef>
                          <a:spcPts val="0"/>
                        </a:spcBef>
                        <a:spcAft>
                          <a:spcPts val="0"/>
                        </a:spcAft>
                        <a:buClrTx/>
                        <a:buSzTx/>
                        <a:buFontTx/>
                        <a:buNone/>
                        <a:defRPr/>
                      </a:pPr>
                      <a:r>
                        <a:rPr lang="en-US" altLang="zh-CN" sz="2000" b="1" kern="1200" dirty="0" smtClean="0">
                          <a:solidFill>
                            <a:srgbClr val="FF0000"/>
                          </a:solidFill>
                          <a:latin typeface="楷体" panose="02010609060101010101" charset="-122"/>
                          <a:ea typeface="楷体" panose="02010609060101010101" charset="-122"/>
                          <a:cs typeface="+mn-cs"/>
                        </a:rPr>
                        <a:t>——2020</a:t>
                      </a:r>
                      <a:r>
                        <a:rPr lang="zh-CN" altLang="en-US" sz="2000" b="1" kern="1200" dirty="0" smtClean="0">
                          <a:solidFill>
                            <a:srgbClr val="FF0000"/>
                          </a:solidFill>
                          <a:latin typeface="楷体" panose="02010609060101010101" charset="-122"/>
                          <a:ea typeface="楷体" panose="02010609060101010101" charset="-122"/>
                          <a:cs typeface="+mn-cs"/>
                        </a:rPr>
                        <a:t>～</a:t>
                      </a:r>
                      <a:r>
                        <a:rPr lang="en-US" altLang="zh-CN" sz="2000" b="1" kern="1200" dirty="0" smtClean="0">
                          <a:solidFill>
                            <a:srgbClr val="FF0000"/>
                          </a:solidFill>
                          <a:latin typeface="楷体" panose="02010609060101010101" charset="-122"/>
                          <a:ea typeface="楷体" panose="02010609060101010101" charset="-122"/>
                          <a:cs typeface="+mn-cs"/>
                        </a:rPr>
                        <a:t>2035</a:t>
                      </a:r>
                      <a:r>
                        <a:rPr lang="zh-CN" altLang="en-US" sz="2000" b="1" kern="1200" dirty="0" smtClean="0">
                          <a:solidFill>
                            <a:srgbClr val="FF0000"/>
                          </a:solidFill>
                          <a:latin typeface="楷体" panose="02010609060101010101" charset="-122"/>
                          <a:ea typeface="楷体" panose="02010609060101010101" charset="-122"/>
                          <a:cs typeface="+mn-cs"/>
                        </a:rPr>
                        <a:t>年</a:t>
                      </a:r>
                      <a:endParaRPr lang="en-US" altLang="zh-CN" sz="20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3500"/>
                        </a:lnSpc>
                        <a:spcBef>
                          <a:spcPts val="0"/>
                        </a:spcBef>
                        <a:spcAft>
                          <a:spcPts val="0"/>
                        </a:spcAft>
                        <a:buClrTx/>
                        <a:buSzTx/>
                        <a:buFontTx/>
                        <a:buNone/>
                        <a:defRPr/>
                      </a:pPr>
                      <a:r>
                        <a:rPr lang="en-US" altLang="zh-CN" sz="2000" b="1" kern="1200" dirty="0" smtClean="0">
                          <a:solidFill>
                            <a:srgbClr val="FF0000"/>
                          </a:solidFill>
                          <a:latin typeface="楷体" panose="02010609060101010101" charset="-122"/>
                          <a:ea typeface="楷体" panose="02010609060101010101" charset="-122"/>
                          <a:cs typeface="+mn-cs"/>
                        </a:rPr>
                        <a:t>01.</a:t>
                      </a:r>
                      <a:r>
                        <a:rPr lang="zh-CN" altLang="en-US" sz="2000" b="1" kern="1200" dirty="0" smtClean="0">
                          <a:solidFill>
                            <a:srgbClr val="FF0000"/>
                          </a:solidFill>
                          <a:latin typeface="楷体" panose="02010609060101010101" charset="-122"/>
                          <a:ea typeface="楷体" panose="02010609060101010101" charset="-122"/>
                          <a:cs typeface="+mn-cs"/>
                        </a:rPr>
                        <a:t>船舶运输政策</a:t>
                      </a:r>
                      <a:endParaRPr lang="en-US" altLang="zh-CN" sz="2000" b="1" kern="1200" dirty="0" smtClean="0">
                        <a:solidFill>
                          <a:srgbClr val="FF0000"/>
                        </a:solidFill>
                        <a:latin typeface="楷体" panose="02010609060101010101" charset="-122"/>
                        <a:ea typeface="楷体" panose="02010609060101010101" charset="-122"/>
                        <a:cs typeface="+mn-cs"/>
                      </a:endParaRPr>
                    </a:p>
                    <a:p>
                      <a:pPr>
                        <a:lnSpc>
                          <a:spcPts val="3500"/>
                        </a:lnSpc>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1</a:t>
                      </a:r>
                      <a:r>
                        <a:rPr lang="zh-CN" altLang="en-US" sz="2000" b="1" kern="1200" dirty="0" smtClean="0">
                          <a:solidFill>
                            <a:schemeClr val="tx1"/>
                          </a:solidFill>
                          <a:latin typeface="仿宋" panose="02010609060101010101" charset="-122"/>
                          <a:ea typeface="仿宋" panose="02010609060101010101" charset="-122"/>
                          <a:cs typeface="+mn-cs"/>
                        </a:rPr>
                        <a:t>）建设“中国洋浦港”船籍港。</a:t>
                      </a:r>
                      <a:endParaRPr lang="zh-CN" altLang="en-US" sz="2000" b="1" kern="1200" dirty="0" smtClean="0">
                        <a:solidFill>
                          <a:schemeClr val="tx1"/>
                        </a:solidFill>
                        <a:latin typeface="仿宋" panose="02010609060101010101" charset="-122"/>
                        <a:ea typeface="仿宋" panose="02010609060101010101" charset="-122"/>
                        <a:cs typeface="+mn-cs"/>
                      </a:endParaRPr>
                    </a:p>
                    <a:p>
                      <a:pPr marL="0" marR="0" lvl="0" indent="0" algn="l" defTabSz="914400" rtl="0" eaLnBrk="1" fontAlgn="auto" latinLnBrk="0" hangingPunct="1">
                        <a:lnSpc>
                          <a:spcPts val="35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2</a:t>
                      </a:r>
                      <a:r>
                        <a:rPr lang="zh-CN" altLang="en-US" sz="2000" b="1" kern="1200" dirty="0" smtClean="0">
                          <a:solidFill>
                            <a:schemeClr val="tx1"/>
                          </a:solidFill>
                          <a:latin typeface="仿宋" panose="02010609060101010101" charset="-122"/>
                          <a:ea typeface="仿宋" panose="02010609060101010101" charset="-122"/>
                          <a:cs typeface="+mn-cs"/>
                        </a:rPr>
                        <a:t>）税收优惠。对在“中国洋浦港”登记并从事国际运输的境内建造船舶给予出口退税，以“中国洋浦港”为中转港从事内外贸同船运输的境内船舶允许加注保税油，经“中国洋浦港”中转离境的货物试行启运港退税。</a:t>
                      </a:r>
                      <a:endParaRPr lang="zh-CN" altLang="en-US" sz="20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500"/>
                        </a:lnSpc>
                        <a:spcBef>
                          <a:spcPts val="0"/>
                        </a:spcBef>
                        <a:spcAft>
                          <a:spcPts val="0"/>
                        </a:spcAft>
                        <a:buClrTx/>
                        <a:buSzTx/>
                        <a:buFontTx/>
                        <a:buNone/>
                        <a:defRPr/>
                      </a:pPr>
                      <a:r>
                        <a:rPr lang="en-US" altLang="zh-CN" sz="2000" b="1" kern="1200" dirty="0" smtClean="0">
                          <a:solidFill>
                            <a:srgbClr val="FF0000"/>
                          </a:solidFill>
                          <a:latin typeface="楷体" panose="02010609060101010101" charset="-122"/>
                          <a:ea typeface="楷体" panose="02010609060101010101" charset="-122"/>
                          <a:cs typeface="+mn-cs"/>
                        </a:rPr>
                        <a:t>02.</a:t>
                      </a:r>
                      <a:r>
                        <a:rPr lang="zh-CN" altLang="en-US" sz="2000" b="1" kern="1200" dirty="0" smtClean="0">
                          <a:solidFill>
                            <a:srgbClr val="FF0000"/>
                          </a:solidFill>
                          <a:latin typeface="楷体" panose="02010609060101010101" charset="-122"/>
                          <a:ea typeface="楷体" panose="02010609060101010101" charset="-122"/>
                          <a:cs typeface="+mn-cs"/>
                        </a:rPr>
                        <a:t>航空运输</a:t>
                      </a:r>
                      <a:endParaRPr lang="en-US" altLang="zh-CN" sz="20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35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1</a:t>
                      </a:r>
                      <a:r>
                        <a:rPr lang="zh-CN" altLang="en-US" sz="2000" b="1" kern="1200" dirty="0" smtClean="0">
                          <a:solidFill>
                            <a:schemeClr val="tx1"/>
                          </a:solidFill>
                          <a:latin typeface="仿宋" panose="02010609060101010101" charset="-122"/>
                          <a:ea typeface="仿宋" panose="02010609060101010101" charset="-122"/>
                          <a:cs typeface="+mn-cs"/>
                        </a:rPr>
                        <a:t>）开放第七航权与中途分程权。</a:t>
                      </a:r>
                      <a:endParaRPr lang="en-US" altLang="zh-CN" sz="20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3500"/>
                        </a:lnSpc>
                        <a:spcBef>
                          <a:spcPts val="0"/>
                        </a:spcBef>
                        <a:spcAft>
                          <a:spcPts val="0"/>
                        </a:spcAft>
                        <a:buClrTx/>
                        <a:buSzTx/>
                        <a:buFontTx/>
                        <a:buNone/>
                        <a:defRPr/>
                      </a:pPr>
                      <a:r>
                        <a:rPr lang="zh-CN" altLang="en-US" sz="2000" b="1" kern="1200" dirty="0" smtClean="0">
                          <a:solidFill>
                            <a:schemeClr val="tx1"/>
                          </a:solidFill>
                          <a:latin typeface="仿宋" panose="02010609060101010101" charset="-122"/>
                          <a:ea typeface="仿宋" panose="02010609060101010101" charset="-122"/>
                          <a:cs typeface="+mn-cs"/>
                        </a:rPr>
                        <a:t>（</a:t>
                      </a:r>
                      <a:r>
                        <a:rPr lang="en-US" altLang="zh-CN" sz="2000" b="1" kern="1200" dirty="0" smtClean="0">
                          <a:solidFill>
                            <a:schemeClr val="tx1"/>
                          </a:solidFill>
                          <a:latin typeface="仿宋" panose="02010609060101010101" charset="-122"/>
                          <a:ea typeface="仿宋" panose="02010609060101010101" charset="-122"/>
                          <a:cs typeface="+mn-cs"/>
                        </a:rPr>
                        <a:t>2</a:t>
                      </a:r>
                      <a:r>
                        <a:rPr lang="zh-CN" altLang="en-US" sz="2000" b="1" kern="1200" dirty="0" smtClean="0">
                          <a:solidFill>
                            <a:schemeClr val="tx1"/>
                          </a:solidFill>
                          <a:latin typeface="仿宋" panose="02010609060101010101" charset="-122"/>
                          <a:ea typeface="仿宋" panose="02010609060101010101" charset="-122"/>
                          <a:cs typeface="+mn-cs"/>
                        </a:rPr>
                        <a:t>）允许海南进出岛航班加注保税航油。</a:t>
                      </a:r>
                      <a:endParaRPr lang="zh-CN" altLang="en-US" sz="2000" b="1" kern="1200" dirty="0" smtClean="0">
                        <a:solidFill>
                          <a:schemeClr val="tx1"/>
                        </a:solidFill>
                        <a:latin typeface="仿宋" panose="02010609060101010101" charset="-122"/>
                        <a:ea typeface="仿宋" panose="02010609060101010101" charset="-122"/>
                        <a:cs typeface="+mn-cs"/>
                      </a:endParaRPr>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725470"/>
          </a:xfrm>
        </p:spPr>
        <p:txBody>
          <a:bodyPr/>
          <a:lstStyle/>
          <a:p>
            <a:r>
              <a:rPr lang="zh-CN" altLang="en-US" sz="2800" b="1" dirty="0" smtClean="0">
                <a:solidFill>
                  <a:srgbClr val="FF0000"/>
                </a:solidFill>
                <a:latin typeface="黑体" panose="02010609060101010101" pitchFamily="49" charset="-122"/>
                <a:ea typeface="黑体" panose="02010609060101010101" pitchFamily="49" charset="-122"/>
              </a:rPr>
              <a:t>（九）数据安全有序流动：</a:t>
            </a:r>
            <a:r>
              <a:rPr lang="zh-CN" altLang="en-US" sz="2800" b="1" dirty="0" smtClean="0">
                <a:solidFill>
                  <a:schemeClr val="tx1"/>
                </a:solidFill>
                <a:latin typeface="黑体" panose="02010609060101010101" pitchFamily="49" charset="-122"/>
                <a:ea typeface="黑体" panose="02010609060101010101" pitchFamily="49" charset="-122"/>
              </a:rPr>
              <a:t>世界网络可翶游</a:t>
            </a:r>
            <a:endParaRPr lang="zh-CN" altLang="en-US" sz="28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24428" y="1071546"/>
          <a:ext cx="9289415" cy="5643602"/>
        </p:xfrm>
        <a:graphic>
          <a:graphicData uri="http://schemas.openxmlformats.org/drawingml/2006/table">
            <a:tbl>
              <a:tblPr firstRow="true" bandRow="true">
                <a:tableStyleId>{5C22544A-7EE6-4342-B048-85BDC9FD1C3A}</a:tableStyleId>
              </a:tblPr>
              <a:tblGrid>
                <a:gridCol w="9289415"/>
              </a:tblGrid>
              <a:tr h="5643602">
                <a:tc>
                  <a:txBody>
                    <a:bodyPr/>
                    <a:lstStyle/>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——2020</a:t>
                      </a:r>
                      <a:r>
                        <a:rPr lang="zh-CN" altLang="en-US" sz="1800" b="1" kern="1200" dirty="0" smtClean="0">
                          <a:solidFill>
                            <a:srgbClr val="FF0000"/>
                          </a:solidFill>
                          <a:latin typeface="楷体" panose="02010609060101010101" charset="-122"/>
                          <a:ea typeface="楷体" panose="02010609060101010101" charset="-122"/>
                          <a:cs typeface="+mn-cs"/>
                        </a:rPr>
                        <a:t>～</a:t>
                      </a:r>
                      <a:r>
                        <a:rPr lang="en-US" altLang="zh-CN" sz="1800" b="1" kern="1200" dirty="0" smtClean="0">
                          <a:solidFill>
                            <a:srgbClr val="FF0000"/>
                          </a:solidFill>
                          <a:latin typeface="楷体" panose="02010609060101010101" charset="-122"/>
                          <a:ea typeface="楷体" panose="02010609060101010101" charset="-122"/>
                          <a:cs typeface="+mn-cs"/>
                        </a:rPr>
                        <a:t>2035</a:t>
                      </a:r>
                      <a:r>
                        <a:rPr lang="zh-CN" altLang="en-US" sz="1800" b="1" kern="1200" dirty="0" smtClean="0">
                          <a:solidFill>
                            <a:srgbClr val="FF0000"/>
                          </a:solidFill>
                          <a:latin typeface="楷体" panose="02010609060101010101" charset="-122"/>
                          <a:ea typeface="楷体" panose="02010609060101010101" charset="-122"/>
                          <a:cs typeface="+mn-cs"/>
                        </a:rPr>
                        <a:t>年</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01.</a:t>
                      </a:r>
                      <a:r>
                        <a:rPr lang="zh-CN" altLang="en-US" sz="1800" b="1" kern="1200" dirty="0" smtClean="0">
                          <a:solidFill>
                            <a:srgbClr val="FF0000"/>
                          </a:solidFill>
                          <a:latin typeface="楷体" panose="02010609060101010101" charset="-122"/>
                          <a:ea typeface="楷体" panose="02010609060101010101" charset="-122"/>
                          <a:cs typeface="+mn-cs"/>
                        </a:rPr>
                        <a:t>增值电信业务</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1800" b="1" kern="1200" dirty="0" smtClean="0">
                          <a:solidFill>
                            <a:schemeClr val="tx1"/>
                          </a:solidFill>
                          <a:latin typeface="仿宋" panose="02010609060101010101" charset="-122"/>
                          <a:ea typeface="仿宋" panose="02010609060101010101" charset="-122"/>
                          <a:cs typeface="+mn-cs"/>
                        </a:rPr>
                        <a:t>（</a:t>
                      </a:r>
                      <a:r>
                        <a:rPr lang="en-US" altLang="zh-CN" sz="1800" b="1" kern="1200" dirty="0" smtClean="0">
                          <a:solidFill>
                            <a:schemeClr val="tx1"/>
                          </a:solidFill>
                          <a:latin typeface="仿宋" panose="02010609060101010101" charset="-122"/>
                          <a:ea typeface="仿宋" panose="02010609060101010101" charset="-122"/>
                          <a:cs typeface="+mn-cs"/>
                        </a:rPr>
                        <a:t>1</a:t>
                      </a:r>
                      <a:r>
                        <a:rPr lang="zh-CN" altLang="en-US" sz="1800" b="1" kern="1200" dirty="0" smtClean="0">
                          <a:solidFill>
                            <a:schemeClr val="tx1"/>
                          </a:solidFill>
                          <a:latin typeface="仿宋" panose="02010609060101010101" charset="-122"/>
                          <a:ea typeface="仿宋" panose="02010609060101010101" charset="-122"/>
                          <a:cs typeface="+mn-cs"/>
                        </a:rPr>
                        <a:t>）允许实体注册、服务设施在自由贸易港内的企业，面向自由贸易港全域及国际开展互业务，并在安全可控的前提下逐步面向全国开展业务。（网站、办公平台、微博等）</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02.</a:t>
                      </a:r>
                      <a:r>
                        <a:rPr lang="zh-CN" altLang="en-US" sz="1800" b="1" kern="1200" dirty="0" smtClean="0">
                          <a:solidFill>
                            <a:srgbClr val="FF0000"/>
                          </a:solidFill>
                          <a:latin typeface="楷体" panose="02010609060101010101" charset="-122"/>
                          <a:ea typeface="楷体" panose="02010609060101010101" charset="-122"/>
                          <a:cs typeface="+mn-cs"/>
                        </a:rPr>
                        <a:t>基础电信业务</a:t>
                      </a:r>
                      <a:endParaRPr lang="en-US" altLang="zh-CN"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1800" b="1" kern="1200" dirty="0" smtClean="0">
                          <a:solidFill>
                            <a:schemeClr val="tx1"/>
                          </a:solidFill>
                          <a:latin typeface="仿宋" panose="02010609060101010101" charset="-122"/>
                          <a:ea typeface="仿宋" panose="02010609060101010101" charset="-122"/>
                          <a:cs typeface="+mn-cs"/>
                        </a:rPr>
                        <a:t>（</a:t>
                      </a:r>
                      <a:r>
                        <a:rPr lang="en-US" altLang="zh-CN" sz="1800" b="1" kern="1200" dirty="0" smtClean="0">
                          <a:solidFill>
                            <a:schemeClr val="tx1"/>
                          </a:solidFill>
                          <a:latin typeface="仿宋" panose="02010609060101010101" charset="-122"/>
                          <a:ea typeface="仿宋" panose="02010609060101010101" charset="-122"/>
                          <a:cs typeface="+mn-cs"/>
                        </a:rPr>
                        <a:t>1</a:t>
                      </a:r>
                      <a:r>
                        <a:rPr lang="zh-CN" altLang="en-US" sz="1800" b="1" kern="1200" dirty="0" smtClean="0">
                          <a:solidFill>
                            <a:schemeClr val="tx1"/>
                          </a:solidFill>
                          <a:latin typeface="仿宋" panose="02010609060101010101" charset="-122"/>
                          <a:ea typeface="仿宋" panose="02010609060101010101" charset="-122"/>
                          <a:cs typeface="+mn-cs"/>
                        </a:rPr>
                        <a:t>）固定网络国内长途及本地电话业务。</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1800" b="1" kern="1200" dirty="0" smtClean="0">
                          <a:solidFill>
                            <a:schemeClr val="tx1"/>
                          </a:solidFill>
                          <a:latin typeface="仿宋" panose="02010609060101010101" charset="-122"/>
                          <a:ea typeface="仿宋" panose="02010609060101010101" charset="-122"/>
                          <a:cs typeface="+mn-cs"/>
                        </a:rPr>
                        <a:t>（</a:t>
                      </a:r>
                      <a:r>
                        <a:rPr lang="en-US" altLang="zh-CN" sz="1800" b="1" kern="1200" dirty="0" smtClean="0">
                          <a:solidFill>
                            <a:schemeClr val="tx1"/>
                          </a:solidFill>
                          <a:latin typeface="仿宋" panose="02010609060101010101" charset="-122"/>
                          <a:ea typeface="仿宋" panose="02010609060101010101" charset="-122"/>
                          <a:cs typeface="+mn-cs"/>
                        </a:rPr>
                        <a:t>2</a:t>
                      </a:r>
                      <a:r>
                        <a:rPr lang="zh-CN" altLang="en-US" sz="1800" b="1" kern="1200" dirty="0" smtClean="0">
                          <a:solidFill>
                            <a:schemeClr val="tx1"/>
                          </a:solidFill>
                          <a:latin typeface="仿宋" panose="02010609060101010101" charset="-122"/>
                          <a:ea typeface="仿宋" panose="02010609060101010101" charset="-122"/>
                          <a:cs typeface="+mn-cs"/>
                        </a:rPr>
                        <a:t>）移动网络电话和数据业务等。</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1800" b="1" kern="1200" dirty="0" smtClean="0">
                          <a:solidFill>
                            <a:schemeClr val="tx1"/>
                          </a:solidFill>
                          <a:latin typeface="仿宋" panose="02010609060101010101" charset="-122"/>
                          <a:ea typeface="仿宋" panose="02010609060101010101" charset="-122"/>
                          <a:cs typeface="+mn-cs"/>
                        </a:rPr>
                        <a:t>（</a:t>
                      </a:r>
                      <a:r>
                        <a:rPr lang="en-US" altLang="zh-CN" sz="1800" b="1" kern="1200" dirty="0" smtClean="0">
                          <a:solidFill>
                            <a:schemeClr val="tx1"/>
                          </a:solidFill>
                          <a:latin typeface="仿宋" panose="02010609060101010101" charset="-122"/>
                          <a:ea typeface="仿宋" panose="02010609060101010101" charset="-122"/>
                          <a:cs typeface="+mn-cs"/>
                        </a:rPr>
                        <a:t>3</a:t>
                      </a:r>
                      <a:r>
                        <a:rPr lang="zh-CN" altLang="en-US" sz="1800" b="1" kern="1200" dirty="0" smtClean="0">
                          <a:solidFill>
                            <a:schemeClr val="tx1"/>
                          </a:solidFill>
                          <a:latin typeface="仿宋" panose="02010609060101010101" charset="-122"/>
                          <a:ea typeface="仿宋" panose="02010609060101010101" charset="-122"/>
                          <a:cs typeface="+mn-cs"/>
                        </a:rPr>
                        <a:t>）卫星通信及卫星移动通信业务。</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zh-CN" altLang="en-US" sz="1800" b="1" kern="1200" dirty="0" smtClean="0">
                          <a:solidFill>
                            <a:schemeClr val="tx1"/>
                          </a:solidFill>
                          <a:latin typeface="仿宋" panose="02010609060101010101" charset="-122"/>
                          <a:ea typeface="仿宋" panose="02010609060101010101" charset="-122"/>
                          <a:cs typeface="+mn-cs"/>
                        </a:rPr>
                        <a:t>（</a:t>
                      </a:r>
                      <a:r>
                        <a:rPr lang="en-US" altLang="zh-CN" sz="1800" b="1" kern="1200" dirty="0" smtClean="0">
                          <a:solidFill>
                            <a:schemeClr val="tx1"/>
                          </a:solidFill>
                          <a:latin typeface="仿宋" panose="02010609060101010101" charset="-122"/>
                          <a:ea typeface="仿宋" panose="02010609060101010101" charset="-122"/>
                          <a:cs typeface="+mn-cs"/>
                        </a:rPr>
                        <a:t>4</a:t>
                      </a:r>
                      <a:r>
                        <a:rPr lang="zh-CN" altLang="en-US" sz="1800" b="1" kern="1200" dirty="0" smtClean="0">
                          <a:solidFill>
                            <a:schemeClr val="tx1"/>
                          </a:solidFill>
                          <a:latin typeface="仿宋" panose="02010609060101010101" charset="-122"/>
                          <a:ea typeface="仿宋" panose="02010609060101010101" charset="-122"/>
                          <a:cs typeface="+mn-cs"/>
                        </a:rPr>
                        <a:t>）国际通信基础设施、国际电信业务等。</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03.</a:t>
                      </a:r>
                      <a:r>
                        <a:rPr lang="zh-CN" altLang="en-US" sz="1800" b="1" kern="1200" dirty="0" smtClean="0">
                          <a:solidFill>
                            <a:srgbClr val="FF0000"/>
                          </a:solidFill>
                          <a:latin typeface="楷体" panose="02010609060101010101" charset="-122"/>
                          <a:ea typeface="楷体" panose="02010609060101010101" charset="-122"/>
                          <a:cs typeface="+mn-cs"/>
                        </a:rPr>
                        <a:t>数据跨境传输安全管理试点</a:t>
                      </a:r>
                      <a:endParaRPr lang="zh-CN" altLang="en-US" sz="1800" b="1" kern="1200" dirty="0" smtClean="0">
                        <a:solidFill>
                          <a:srgbClr val="FF0000"/>
                        </a:solidFill>
                        <a:latin typeface="楷体" panose="02010609060101010101" charset="-122"/>
                        <a:ea typeface="楷体"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a:t>
                      </a:r>
                      <a:r>
                        <a:rPr lang="zh-CN" altLang="en-US" sz="1800" b="1" kern="1200" dirty="0" smtClean="0">
                          <a:solidFill>
                            <a:schemeClr val="tx1"/>
                          </a:solidFill>
                          <a:latin typeface="仿宋" panose="02010609060101010101" charset="-122"/>
                          <a:ea typeface="仿宋" panose="02010609060101010101" charset="-122"/>
                          <a:cs typeface="+mn-cs"/>
                        </a:rPr>
                        <a:t>国际互联网直接接入。</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a:t>
                      </a:r>
                      <a:r>
                        <a:rPr lang="zh-CN" altLang="en-US" sz="1800" b="1" kern="1200" dirty="0" smtClean="0">
                          <a:solidFill>
                            <a:schemeClr val="tx1"/>
                          </a:solidFill>
                          <a:latin typeface="仿宋" panose="02010609060101010101" charset="-122"/>
                          <a:ea typeface="仿宋" panose="02010609060101010101" charset="-122"/>
                          <a:cs typeface="+mn-cs"/>
                        </a:rPr>
                        <a:t>数据出境。</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chemeClr val="tx1"/>
                          </a:solidFill>
                          <a:latin typeface="仿宋" panose="02010609060101010101" charset="-122"/>
                          <a:ea typeface="仿宋" panose="02010609060101010101" charset="-122"/>
                          <a:cs typeface="+mn-cs"/>
                        </a:rPr>
                        <a:t>——</a:t>
                      </a:r>
                      <a:r>
                        <a:rPr lang="zh-CN" altLang="en-US" sz="1800" b="1" kern="1200" dirty="0" smtClean="0">
                          <a:solidFill>
                            <a:schemeClr val="tx1"/>
                          </a:solidFill>
                          <a:latin typeface="仿宋" panose="02010609060101010101" charset="-122"/>
                          <a:ea typeface="仿宋" panose="02010609060101010101" charset="-122"/>
                          <a:cs typeface="+mn-cs"/>
                        </a:rPr>
                        <a:t>建设国际海底光缆及登陆点，设立国际通信出入口局。</a:t>
                      </a:r>
                      <a:endParaRPr lang="en-US" altLang="zh-CN" sz="1800" b="1" kern="1200" dirty="0" smtClean="0">
                        <a:solidFill>
                          <a:schemeClr val="tx1"/>
                        </a:solidFill>
                        <a:latin typeface="仿宋" panose="02010609060101010101" charset="-122"/>
                        <a:ea typeface="仿宋" panose="02010609060101010101" charset="-122"/>
                        <a:cs typeface="+mn-cs"/>
                      </a:endParaRPr>
                    </a:p>
                    <a:p>
                      <a:pPr marL="0" marR="0" indent="0" algn="l" defTabSz="914400" rtl="0" eaLnBrk="1" fontAlgn="auto" latinLnBrk="0" hangingPunct="1">
                        <a:lnSpc>
                          <a:spcPts val="2800"/>
                        </a:lnSpc>
                        <a:spcBef>
                          <a:spcPts val="0"/>
                        </a:spcBef>
                        <a:spcAft>
                          <a:spcPts val="0"/>
                        </a:spcAft>
                        <a:buClrTx/>
                        <a:buSzTx/>
                        <a:buFontTx/>
                        <a:buNone/>
                        <a:defRPr/>
                      </a:pPr>
                      <a:r>
                        <a:rPr lang="en-US" altLang="zh-CN" sz="1800" b="1" kern="1200" dirty="0" smtClean="0">
                          <a:solidFill>
                            <a:srgbClr val="FF0000"/>
                          </a:solidFill>
                          <a:latin typeface="楷体" panose="02010609060101010101" charset="-122"/>
                          <a:ea typeface="楷体" panose="02010609060101010101" charset="-122"/>
                          <a:cs typeface="+mn-cs"/>
                        </a:rPr>
                        <a:t>04.</a:t>
                      </a:r>
                      <a:r>
                        <a:rPr lang="zh-CN" altLang="en-US" sz="1800" b="1" kern="1200" dirty="0" smtClean="0">
                          <a:solidFill>
                            <a:srgbClr val="FF0000"/>
                          </a:solidFill>
                          <a:latin typeface="楷体" panose="02010609060101010101" charset="-122"/>
                          <a:ea typeface="楷体" panose="02010609060101010101" charset="-122"/>
                          <a:cs typeface="+mn-cs"/>
                        </a:rPr>
                        <a:t>海南国际离岸创新创业示范区</a:t>
                      </a:r>
                      <a:endParaRPr lang="zh-CN" altLang="en-US" sz="1800" b="1" kern="1200" dirty="0" smtClean="0">
                        <a:solidFill>
                          <a:srgbClr val="FF0000"/>
                        </a:solidFill>
                        <a:latin typeface="楷体" panose="02010609060101010101" charset="-122"/>
                        <a:ea typeface="楷体" panose="02010609060101010101" charset="-122"/>
                        <a:cs typeface="+mn-cs"/>
                      </a:endParaRPr>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126968" y="274638"/>
            <a:ext cx="8937658" cy="1143000"/>
          </a:xfrm>
        </p:spPr>
        <p:txBody>
          <a:bodyPr/>
          <a:lstStyle/>
          <a:p>
            <a:br>
              <a:rPr lang="en-US" altLang="zh-CN" sz="2800" b="1" dirty="0" smtClean="0">
                <a:solidFill>
                  <a:srgbClr val="FF0000"/>
                </a:solidFill>
                <a:latin typeface="黑体" panose="02010609060101010101" pitchFamily="49" charset="-122"/>
                <a:ea typeface="黑体" panose="02010609060101010101" pitchFamily="49" charset="-122"/>
              </a:rPr>
            </a:br>
            <a:r>
              <a:rPr lang="zh-CN" altLang="en-US" sz="2800" b="1" dirty="0" smtClean="0">
                <a:solidFill>
                  <a:srgbClr val="FF0000"/>
                </a:solidFill>
                <a:latin typeface="黑体" panose="02010609060101010101" pitchFamily="49" charset="-122"/>
                <a:ea typeface="黑体" panose="02010609060101010101" pitchFamily="49" charset="-122"/>
              </a:rPr>
              <a:t>一、分步骤分阶段和实施范围</a:t>
            </a:r>
            <a:br>
              <a:rPr lang="en-US" altLang="zh-CN" sz="2800" b="1" dirty="0" smtClean="0">
                <a:solidFill>
                  <a:srgbClr val="FF0000"/>
                </a:solidFill>
                <a:latin typeface="黑体" panose="02010609060101010101" pitchFamily="49" charset="-122"/>
                <a:ea typeface="黑体" panose="02010609060101010101" pitchFamily="49" charset="-122"/>
              </a:rPr>
            </a:br>
            <a:br>
              <a:rPr lang="en-US" altLang="zh-CN" sz="2800" b="1" dirty="0" smtClean="0">
                <a:solidFill>
                  <a:srgbClr val="FF0000"/>
                </a:solidFill>
                <a:latin typeface="黑体" panose="02010609060101010101" pitchFamily="49" charset="-122"/>
                <a:ea typeface="黑体" panose="02010609060101010101" pitchFamily="49" charset="-122"/>
              </a:rPr>
            </a:br>
            <a:r>
              <a:rPr lang="zh-CN" altLang="en-US" sz="2400" b="1" dirty="0" smtClean="0">
                <a:solidFill>
                  <a:srgbClr val="FF0000"/>
                </a:solidFill>
                <a:latin typeface="楷体" panose="02010609060101010101" charset="-122"/>
                <a:ea typeface="楷体" panose="02010609060101010101" charset="-122"/>
              </a:rPr>
              <a:t>（一）分步骤</a:t>
            </a:r>
            <a:endParaRPr lang="zh-CN" altLang="en-US" sz="2400" b="1" dirty="0">
              <a:latin typeface="楷体" panose="02010609060101010101" charset="-122"/>
              <a:ea typeface="楷体" panose="02010609060101010101" charset="-122"/>
            </a:endParaRPr>
          </a:p>
        </p:txBody>
      </p:sp>
      <p:graphicFrame>
        <p:nvGraphicFramePr>
          <p:cNvPr id="4" name="内容占位符 3"/>
          <p:cNvGraphicFramePr>
            <a:graphicFrameLocks noGrp="true"/>
          </p:cNvGraphicFramePr>
          <p:nvPr>
            <p:ph idx="1"/>
          </p:nvPr>
        </p:nvGraphicFramePr>
        <p:xfrm>
          <a:off x="477838" y="1600200"/>
          <a:ext cx="8864631" cy="50435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7838" y="274638"/>
            <a:ext cx="8586787" cy="725470"/>
          </a:xfrm>
        </p:spPr>
        <p:txBody>
          <a:bodyPr/>
          <a:lstStyle/>
          <a:p>
            <a:r>
              <a:rPr lang="zh-CN" altLang="en-US" sz="2800" b="1" dirty="0" smtClean="0">
                <a:solidFill>
                  <a:srgbClr val="FF0000"/>
                </a:solidFill>
                <a:latin typeface="黑体" panose="02010609060101010101" pitchFamily="49" charset="-122"/>
                <a:ea typeface="黑体" panose="02010609060101010101" pitchFamily="49" charset="-122"/>
              </a:rPr>
              <a:t>（十）风险防控：</a:t>
            </a:r>
            <a:r>
              <a:rPr lang="zh-CN" altLang="en-US" sz="2800" b="1" dirty="0" smtClean="0">
                <a:solidFill>
                  <a:schemeClr val="tx1"/>
                </a:solidFill>
                <a:latin typeface="黑体" panose="02010609060101010101" pitchFamily="49" charset="-122"/>
                <a:ea typeface="黑体" panose="02010609060101010101" pitchFamily="49" charset="-122"/>
              </a:rPr>
              <a:t>管得住、放得开</a:t>
            </a:r>
            <a:endParaRPr lang="zh-CN" altLang="en-US" sz="28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477838" y="1214422"/>
          <a:ext cx="8864631" cy="5429288"/>
        </p:xfrm>
        <a:graphic>
          <a:graphicData uri="http://schemas.openxmlformats.org/drawingml/2006/table">
            <a:tbl>
              <a:tblPr firstRow="true" bandRow="true">
                <a:tableStyleId>{5C22544A-7EE6-4342-B048-85BDC9FD1C3A}</a:tableStyleId>
              </a:tblPr>
              <a:tblGrid>
                <a:gridCol w="8864631"/>
              </a:tblGrid>
              <a:tr h="5429288">
                <a:tc>
                  <a:txBody>
                    <a:bodyPr/>
                    <a:lstStyle/>
                    <a:p>
                      <a:pPr>
                        <a:lnSpc>
                          <a:spcPts val="3500"/>
                        </a:lnSpc>
                      </a:pPr>
                      <a:r>
                        <a:rPr lang="en-US" altLang="zh-CN" sz="2000" dirty="0" smtClean="0">
                          <a:solidFill>
                            <a:srgbClr val="FF0000"/>
                          </a:solidFill>
                          <a:latin typeface="楷体" panose="02010609060101010101" charset="-122"/>
                          <a:ea typeface="楷体" panose="02010609060101010101" charset="-122"/>
                        </a:rPr>
                        <a:t>——</a:t>
                      </a:r>
                      <a:r>
                        <a:rPr lang="zh-CN" altLang="en-US" sz="2000" dirty="0" smtClean="0">
                          <a:solidFill>
                            <a:srgbClr val="FF0000"/>
                          </a:solidFill>
                          <a:latin typeface="楷体" panose="02010609060101010101" charset="-122"/>
                          <a:ea typeface="楷体" panose="02010609060101010101" charset="-122"/>
                        </a:rPr>
                        <a:t>自由贸易港风险防控全过程、全覆盖</a:t>
                      </a:r>
                      <a:endParaRPr lang="en-US" altLang="zh-CN" sz="2000" dirty="0" smtClean="0">
                        <a:solidFill>
                          <a:srgbClr val="FF0000"/>
                        </a:solidFill>
                        <a:latin typeface="楷体" panose="02010609060101010101" charset="-122"/>
                        <a:ea typeface="楷体" panose="02010609060101010101" charset="-122"/>
                      </a:endParaRPr>
                    </a:p>
                    <a:p>
                      <a:pPr>
                        <a:lnSpc>
                          <a:spcPts val="3500"/>
                        </a:lnSpc>
                      </a:pPr>
                      <a:r>
                        <a:rPr lang="en-US" altLang="zh-CN" sz="2000" dirty="0" smtClean="0">
                          <a:solidFill>
                            <a:srgbClr val="FF0000"/>
                          </a:solidFill>
                          <a:latin typeface="楷体" panose="02010609060101010101" charset="-122"/>
                          <a:ea typeface="楷体" panose="02010609060101010101" charset="-122"/>
                        </a:rPr>
                        <a:t>01.</a:t>
                      </a:r>
                      <a:r>
                        <a:rPr lang="zh-CN" altLang="en-US" sz="2000" b="1" dirty="0" smtClean="0">
                          <a:solidFill>
                            <a:schemeClr val="tx1"/>
                          </a:solidFill>
                          <a:latin typeface="楷体" panose="02010609060101010101" charset="-122"/>
                          <a:ea typeface="楷体" panose="02010609060101010101" charset="-122"/>
                        </a:rPr>
                        <a:t>走私风险防控</a:t>
                      </a:r>
                      <a:endParaRPr lang="en-US" altLang="zh-CN" sz="2000" b="1" dirty="0" smtClean="0">
                        <a:solidFill>
                          <a:schemeClr val="tx1"/>
                        </a:solidFill>
                        <a:latin typeface="楷体" panose="02010609060101010101" charset="-122"/>
                        <a:ea typeface="楷体" panose="02010609060101010101" charset="-122"/>
                      </a:endParaRPr>
                    </a:p>
                    <a:p>
                      <a:pPr>
                        <a:lnSpc>
                          <a:spcPts val="3500"/>
                        </a:lnSpc>
                      </a:pPr>
                      <a:r>
                        <a:rPr lang="en-US" altLang="zh-CN" sz="2000" dirty="0" smtClean="0">
                          <a:solidFill>
                            <a:srgbClr val="FF0000"/>
                          </a:solidFill>
                          <a:latin typeface="楷体" panose="02010609060101010101" charset="-122"/>
                          <a:ea typeface="楷体" panose="02010609060101010101" charset="-122"/>
                        </a:rPr>
                        <a:t>02.</a:t>
                      </a:r>
                      <a:r>
                        <a:rPr lang="zh-CN" altLang="en-US" sz="1800" b="1" kern="1200" dirty="0" smtClean="0">
                          <a:solidFill>
                            <a:srgbClr val="FF0000"/>
                          </a:solidFill>
                          <a:latin typeface="楷体" panose="02010609060101010101" charset="-122"/>
                          <a:ea typeface="楷体" panose="02010609060101010101" charset="-122"/>
                          <a:cs typeface="+mn-cs"/>
                        </a:rPr>
                        <a:t>投资风险防控</a:t>
                      </a:r>
                      <a:endParaRPr lang="en-US" altLang="zh-CN" sz="1800" b="1" kern="1200" dirty="0" smtClean="0">
                        <a:solidFill>
                          <a:srgbClr val="FF0000"/>
                        </a:solidFill>
                        <a:latin typeface="楷体" panose="02010609060101010101" charset="-122"/>
                        <a:ea typeface="楷体" panose="02010609060101010101" charset="-122"/>
                        <a:cs typeface="+mn-cs"/>
                      </a:endParaRPr>
                    </a:p>
                    <a:p>
                      <a:pPr>
                        <a:lnSpc>
                          <a:spcPts val="3500"/>
                        </a:lnSpc>
                      </a:pPr>
                      <a:r>
                        <a:rPr lang="en-US" altLang="zh-CN" sz="2000" dirty="0" smtClean="0">
                          <a:solidFill>
                            <a:srgbClr val="FF0000"/>
                          </a:solidFill>
                          <a:latin typeface="楷体" panose="02010609060101010101" charset="-122"/>
                          <a:ea typeface="楷体" panose="02010609060101010101" charset="-122"/>
                        </a:rPr>
                        <a:t>03.</a:t>
                      </a:r>
                      <a:r>
                        <a:rPr lang="zh-CN" altLang="en-US" sz="2000" b="1" kern="1200" dirty="0" smtClean="0">
                          <a:solidFill>
                            <a:schemeClr val="tx1"/>
                          </a:solidFill>
                          <a:latin typeface="楷体" panose="02010609060101010101" charset="-122"/>
                          <a:ea typeface="楷体" panose="02010609060101010101" charset="-122"/>
                          <a:cs typeface="+mn-cs"/>
                        </a:rPr>
                        <a:t>金融风险防控</a:t>
                      </a:r>
                      <a:endParaRPr lang="en-US" altLang="zh-CN" sz="2000" b="1" kern="1200" dirty="0" smtClean="0">
                        <a:solidFill>
                          <a:schemeClr val="tx1"/>
                        </a:solidFill>
                        <a:latin typeface="楷体" panose="02010609060101010101" charset="-122"/>
                        <a:ea typeface="楷体" panose="02010609060101010101" charset="-122"/>
                        <a:cs typeface="+mn-cs"/>
                      </a:endParaRPr>
                    </a:p>
                    <a:p>
                      <a:pPr>
                        <a:lnSpc>
                          <a:spcPts val="3500"/>
                        </a:lnSpc>
                      </a:pPr>
                      <a:r>
                        <a:rPr lang="en-US" altLang="zh-CN" sz="2000" dirty="0" smtClean="0">
                          <a:solidFill>
                            <a:srgbClr val="FF0000"/>
                          </a:solidFill>
                          <a:latin typeface="楷体" panose="02010609060101010101" charset="-122"/>
                          <a:ea typeface="楷体" panose="02010609060101010101" charset="-122"/>
                        </a:rPr>
                        <a:t>04.</a:t>
                      </a:r>
                      <a:r>
                        <a:rPr lang="zh-CN" altLang="en-US" sz="1800" b="1" kern="1200" dirty="0" smtClean="0">
                          <a:solidFill>
                            <a:srgbClr val="FF0000"/>
                          </a:solidFill>
                          <a:latin typeface="楷体" panose="02010609060101010101" charset="-122"/>
                          <a:ea typeface="楷体" panose="02010609060101010101" charset="-122"/>
                          <a:cs typeface="+mn-cs"/>
                        </a:rPr>
                        <a:t>数据安全风险防控</a:t>
                      </a:r>
                      <a:endParaRPr lang="en-US" altLang="zh-CN" sz="1800" b="1" kern="1200" dirty="0" smtClean="0">
                        <a:solidFill>
                          <a:srgbClr val="FF0000"/>
                        </a:solidFill>
                        <a:latin typeface="楷体" panose="02010609060101010101" charset="-122"/>
                        <a:ea typeface="楷体" panose="02010609060101010101" charset="-122"/>
                        <a:cs typeface="+mn-cs"/>
                      </a:endParaRPr>
                    </a:p>
                    <a:p>
                      <a:pPr>
                        <a:lnSpc>
                          <a:spcPts val="3500"/>
                        </a:lnSpc>
                      </a:pPr>
                      <a:r>
                        <a:rPr lang="en-US" altLang="zh-CN" sz="2000" dirty="0" smtClean="0">
                          <a:solidFill>
                            <a:srgbClr val="FF0000"/>
                          </a:solidFill>
                          <a:latin typeface="楷体" panose="02010609060101010101" charset="-122"/>
                          <a:ea typeface="楷体" panose="02010609060101010101" charset="-122"/>
                        </a:rPr>
                        <a:t>05.</a:t>
                      </a:r>
                      <a:r>
                        <a:rPr lang="zh-CN" altLang="en-US" sz="2000" b="1" kern="1200" dirty="0" smtClean="0">
                          <a:solidFill>
                            <a:schemeClr val="tx1"/>
                          </a:solidFill>
                          <a:latin typeface="楷体" panose="02010609060101010101" charset="-122"/>
                          <a:ea typeface="楷体" panose="02010609060101010101" charset="-122"/>
                          <a:cs typeface="+mn-cs"/>
                        </a:rPr>
                        <a:t>人员流动风险防控</a:t>
                      </a:r>
                      <a:endParaRPr lang="en-US" altLang="zh-CN" sz="2000" b="1" kern="1200" dirty="0" smtClean="0">
                        <a:solidFill>
                          <a:schemeClr val="tx1"/>
                        </a:solidFill>
                        <a:latin typeface="楷体" panose="02010609060101010101" charset="-122"/>
                        <a:ea typeface="楷体" panose="02010609060101010101" charset="-122"/>
                        <a:cs typeface="+mn-cs"/>
                      </a:endParaRPr>
                    </a:p>
                    <a:p>
                      <a:pPr>
                        <a:lnSpc>
                          <a:spcPts val="3500"/>
                        </a:lnSpc>
                      </a:pPr>
                      <a:r>
                        <a:rPr lang="en-US" altLang="zh-CN" sz="2000" dirty="0" smtClean="0">
                          <a:solidFill>
                            <a:srgbClr val="FF0000"/>
                          </a:solidFill>
                          <a:latin typeface="楷体" panose="02010609060101010101" charset="-122"/>
                          <a:ea typeface="楷体" panose="02010609060101010101" charset="-122"/>
                        </a:rPr>
                        <a:t>06.</a:t>
                      </a:r>
                      <a:r>
                        <a:rPr lang="zh-CN" altLang="en-US" sz="1800" b="1" kern="1200" dirty="0" smtClean="0">
                          <a:solidFill>
                            <a:srgbClr val="FF0000"/>
                          </a:solidFill>
                          <a:latin typeface="楷体" panose="02010609060101010101" charset="-122"/>
                          <a:ea typeface="楷体" panose="02010609060101010101" charset="-122"/>
                          <a:cs typeface="+mn-cs"/>
                        </a:rPr>
                        <a:t>公共卫生风险防控</a:t>
                      </a:r>
                      <a:endParaRPr lang="en-US" altLang="zh-CN" sz="1800" b="1" kern="1200" dirty="0" smtClean="0">
                        <a:solidFill>
                          <a:srgbClr val="FF0000"/>
                        </a:solidFill>
                        <a:latin typeface="楷体" panose="02010609060101010101" charset="-122"/>
                        <a:ea typeface="楷体" panose="02010609060101010101" charset="-122"/>
                        <a:cs typeface="+mn-cs"/>
                      </a:endParaRPr>
                    </a:p>
                    <a:p>
                      <a:pPr>
                        <a:lnSpc>
                          <a:spcPts val="3500"/>
                        </a:lnSpc>
                      </a:pPr>
                      <a:r>
                        <a:rPr lang="en-US" altLang="zh-CN" sz="2000" b="1" kern="1200" dirty="0" smtClean="0">
                          <a:solidFill>
                            <a:srgbClr val="FF0000"/>
                          </a:solidFill>
                          <a:latin typeface="楷体" panose="02010609060101010101" charset="-122"/>
                          <a:ea typeface="楷体" panose="02010609060101010101" charset="-122"/>
                          <a:cs typeface="+mn-cs"/>
                        </a:rPr>
                        <a:t>07.</a:t>
                      </a:r>
                      <a:r>
                        <a:rPr lang="zh-CN" altLang="en-US" sz="2000" b="1" kern="1200" dirty="0" smtClean="0">
                          <a:solidFill>
                            <a:schemeClr val="tx1"/>
                          </a:solidFill>
                          <a:latin typeface="楷体" panose="02010609060101010101" charset="-122"/>
                          <a:ea typeface="楷体" panose="02010609060101010101" charset="-122"/>
                          <a:cs typeface="+mn-cs"/>
                        </a:rPr>
                        <a:t>生态风险防控</a:t>
                      </a:r>
                      <a:endParaRPr lang="en-US" altLang="zh-CN" sz="2000" b="1" kern="1200" dirty="0" smtClean="0">
                        <a:solidFill>
                          <a:schemeClr val="tx1"/>
                        </a:solidFill>
                        <a:latin typeface="楷体" panose="02010609060101010101" charset="-122"/>
                        <a:ea typeface="楷体" panose="02010609060101010101" charset="-122"/>
                        <a:cs typeface="+mn-cs"/>
                      </a:endParaRPr>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z="3200" b="1" dirty="0" smtClean="0">
                <a:solidFill>
                  <a:srgbClr val="FF0000"/>
                </a:solidFill>
                <a:latin typeface="黑体" panose="02010609060101010101" pitchFamily="49" charset="-122"/>
                <a:ea typeface="黑体" panose="02010609060101010101" pitchFamily="49" charset="-122"/>
              </a:rPr>
              <a:t>（十一）法治保障：</a:t>
            </a:r>
            <a:r>
              <a:rPr lang="zh-CN" altLang="en-US" sz="2800" b="1" dirty="0" smtClean="0">
                <a:solidFill>
                  <a:schemeClr val="tx1"/>
                </a:solidFill>
                <a:latin typeface="黑体" panose="02010609060101010101" pitchFamily="49" charset="-122"/>
                <a:ea typeface="黑体" panose="02010609060101010101" pitchFamily="49" charset="-122"/>
              </a:rPr>
              <a:t>依法治港</a:t>
            </a:r>
            <a:endParaRPr lang="zh-CN" altLang="en-US" sz="2800" b="1" dirty="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98120" y="1417320"/>
          <a:ext cx="9167495" cy="5294630"/>
        </p:xfrm>
        <a:graphic>
          <a:graphicData uri="http://schemas.openxmlformats.org/drawingml/2006/table">
            <a:tbl>
              <a:tblPr firstRow="true" bandRow="true">
                <a:tableStyleId>{5C22544A-7EE6-4342-B048-85BDC9FD1C3A}</a:tableStyleId>
              </a:tblPr>
              <a:tblGrid>
                <a:gridCol w="9167495"/>
              </a:tblGrid>
              <a:tr h="5294630">
                <a:tc>
                  <a:txBody>
                    <a:bodyPr/>
                    <a:lstStyle/>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a:t>
                      </a:r>
                      <a:r>
                        <a:rPr lang="zh-CN" altLang="en-US" sz="2000" b="1" kern="1200" dirty="0" smtClean="0">
                          <a:solidFill>
                            <a:srgbClr val="FF0000"/>
                          </a:solidFill>
                          <a:latin typeface="楷体" panose="02010609060101010101" charset="-122"/>
                          <a:ea typeface="楷体" panose="02010609060101010101" charset="-122"/>
                          <a:cs typeface="+mn-cs"/>
                        </a:rPr>
                        <a:t>自由贸易港法</a:t>
                      </a:r>
                      <a:r>
                        <a:rPr lang="en-US" altLang="zh-CN" sz="2000" b="1" kern="1200" dirty="0" smtClean="0">
                          <a:solidFill>
                            <a:srgbClr val="FF0000"/>
                          </a:solidFill>
                          <a:latin typeface="楷体" panose="02010609060101010101" charset="-122"/>
                          <a:ea typeface="楷体" panose="02010609060101010101" charset="-122"/>
                          <a:cs typeface="+mn-cs"/>
                        </a:rPr>
                        <a:t>》</a:t>
                      </a:r>
                      <a:r>
                        <a:rPr lang="zh-CN" altLang="en-US" sz="2000" b="1" kern="1200" dirty="0" smtClean="0">
                          <a:solidFill>
                            <a:srgbClr val="FF0000"/>
                          </a:solidFill>
                          <a:latin typeface="楷体" panose="02010609060101010101" charset="-122"/>
                          <a:ea typeface="楷体" panose="02010609060101010101" charset="-122"/>
                          <a:cs typeface="+mn-cs"/>
                        </a:rPr>
                        <a:t>：</a:t>
                      </a:r>
                      <a:endParaRPr lang="en-US" altLang="zh-CN" sz="20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01.</a:t>
                      </a:r>
                      <a:r>
                        <a:rPr lang="zh-CN" altLang="en-US" sz="2000" b="1" kern="1200" dirty="0" smtClean="0">
                          <a:solidFill>
                            <a:schemeClr val="tx1"/>
                          </a:solidFill>
                          <a:latin typeface="楷体" panose="02010609060101010101" charset="-122"/>
                          <a:ea typeface="楷体" panose="02010609060101010101" charset="-122"/>
                          <a:cs typeface="+mn-cs"/>
                        </a:rPr>
                        <a:t>海关监管特区</a:t>
                      </a:r>
                      <a:endParaRPr lang="en-US" altLang="zh-CN" sz="2000" b="1" kern="1200" dirty="0" smtClean="0">
                        <a:solidFill>
                          <a:schemeClr val="tx1"/>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02.</a:t>
                      </a:r>
                      <a:r>
                        <a:rPr lang="zh-CN" altLang="en-US" sz="2000" b="1" kern="1200" dirty="0" smtClean="0">
                          <a:solidFill>
                            <a:srgbClr val="FF0000"/>
                          </a:solidFill>
                          <a:latin typeface="楷体" panose="02010609060101010101" charset="-122"/>
                          <a:ea typeface="楷体" panose="02010609060101010101" charset="-122"/>
                          <a:cs typeface="+mn-cs"/>
                        </a:rPr>
                        <a:t>自由贸易港立法权</a:t>
                      </a:r>
                      <a:endParaRPr lang="en-US" altLang="zh-CN" sz="20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03.</a:t>
                      </a:r>
                      <a:r>
                        <a:rPr lang="zh-CN" altLang="en-US" sz="2000" b="1" kern="1200" dirty="0" smtClean="0">
                          <a:solidFill>
                            <a:schemeClr val="tx1"/>
                          </a:solidFill>
                          <a:latin typeface="楷体" panose="02010609060101010101" charset="-122"/>
                          <a:ea typeface="楷体" panose="02010609060101010101" charset="-122"/>
                          <a:cs typeface="+mn-cs"/>
                        </a:rPr>
                        <a:t>经济管理权限</a:t>
                      </a:r>
                      <a:endParaRPr lang="en-US" altLang="zh-CN" sz="2000" b="1" kern="1200" dirty="0" smtClean="0">
                        <a:solidFill>
                          <a:schemeClr val="tx1"/>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04.</a:t>
                      </a:r>
                      <a:r>
                        <a:rPr lang="zh-CN" altLang="en-US" sz="2000" b="1" kern="1200" dirty="0" smtClean="0">
                          <a:solidFill>
                            <a:srgbClr val="FF0000"/>
                          </a:solidFill>
                          <a:latin typeface="楷体" panose="02010609060101010101" charset="-122"/>
                          <a:ea typeface="楷体" panose="02010609060101010101" charset="-122"/>
                          <a:cs typeface="+mn-cs"/>
                        </a:rPr>
                        <a:t>税收制度</a:t>
                      </a:r>
                      <a:endParaRPr lang="zh-CN" altLang="en-US" sz="20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05.</a:t>
                      </a:r>
                      <a:r>
                        <a:rPr lang="zh-CN" altLang="en-US" sz="2000" b="1" kern="1200" dirty="0" smtClean="0">
                          <a:solidFill>
                            <a:schemeClr val="tx1"/>
                          </a:solidFill>
                          <a:latin typeface="楷体" panose="02010609060101010101" charset="-122"/>
                          <a:ea typeface="楷体" panose="02010609060101010101" charset="-122"/>
                          <a:cs typeface="+mn-cs"/>
                        </a:rPr>
                        <a:t>原产地规则</a:t>
                      </a:r>
                      <a:endParaRPr lang="en-US" altLang="zh-CN" sz="2000" b="1" kern="1200" dirty="0" smtClean="0">
                        <a:solidFill>
                          <a:schemeClr val="tx1"/>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06.</a:t>
                      </a:r>
                      <a:r>
                        <a:rPr lang="zh-CN" altLang="en-US" sz="2000" b="1" kern="1200" dirty="0" smtClean="0">
                          <a:solidFill>
                            <a:srgbClr val="FF0000"/>
                          </a:solidFill>
                          <a:latin typeface="楷体" panose="02010609060101010101" charset="-122"/>
                          <a:ea typeface="楷体" panose="02010609060101010101" charset="-122"/>
                          <a:cs typeface="+mn-cs"/>
                        </a:rPr>
                        <a:t>船舶航运制度</a:t>
                      </a:r>
                      <a:endParaRPr lang="zh-CN" altLang="en-US" sz="2000" b="1" kern="1200" dirty="0" smtClean="0">
                        <a:solidFill>
                          <a:srgbClr val="FF0000"/>
                        </a:solidFill>
                        <a:latin typeface="楷体" panose="02010609060101010101" charset="-122"/>
                        <a:ea typeface="楷体" panose="02010609060101010101" charset="-122"/>
                        <a:cs typeface="+mn-cs"/>
                      </a:endParaRPr>
                    </a:p>
                    <a:p>
                      <a:pPr>
                        <a:lnSpc>
                          <a:spcPts val="4000"/>
                        </a:lnSpc>
                      </a:pPr>
                      <a:r>
                        <a:rPr lang="en-US" altLang="zh-CN" sz="2000" b="1" kern="1200" dirty="0" smtClean="0">
                          <a:solidFill>
                            <a:srgbClr val="FF0000"/>
                          </a:solidFill>
                          <a:latin typeface="楷体" panose="02010609060101010101" charset="-122"/>
                          <a:ea typeface="楷体" panose="02010609060101010101" charset="-122"/>
                          <a:cs typeface="+mn-cs"/>
                        </a:rPr>
                        <a:t>07.</a:t>
                      </a:r>
                      <a:r>
                        <a:rPr lang="zh-CN" altLang="en-US" sz="2000" b="1" kern="1200" dirty="0" smtClean="0">
                          <a:solidFill>
                            <a:schemeClr val="tx1"/>
                          </a:solidFill>
                          <a:latin typeface="楷体" panose="02010609060101010101" charset="-122"/>
                          <a:ea typeface="楷体" panose="02010609060101010101" charset="-122"/>
                          <a:cs typeface="+mn-cs"/>
                        </a:rPr>
                        <a:t>民用航空制度</a:t>
                      </a:r>
                      <a:endParaRPr lang="zh-CN" altLang="en-US" sz="2000" b="1" kern="1200" dirty="0" smtClean="0">
                        <a:solidFill>
                          <a:schemeClr val="tx1"/>
                        </a:solidFill>
                        <a:latin typeface="楷体" panose="02010609060101010101" charset="-122"/>
                        <a:ea typeface="楷体" panose="02010609060101010101" charset="-122"/>
                        <a:cs typeface="+mn-cs"/>
                      </a:endParaRPr>
                    </a:p>
                    <a:p>
                      <a:endParaRPr lang="zh-CN" altLang="en-US" dirty="0"/>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a:xfrm>
            <a:off x="478155" y="274955"/>
            <a:ext cx="8586470" cy="318135"/>
          </a:xfrm>
        </p:spPr>
        <p:txBody>
          <a:bodyPr/>
          <a:lstStyle/>
          <a:p>
            <a:r>
              <a:rPr lang="zh-CN" altLang="en-US" sz="2400" b="1" dirty="0" smtClean="0">
                <a:solidFill>
                  <a:srgbClr val="FF0000"/>
                </a:solidFill>
                <a:latin typeface="黑体" panose="02010609060101010101" pitchFamily="49" charset="-122"/>
                <a:ea typeface="黑体" panose="02010609060101010101" pitchFamily="49" charset="-122"/>
              </a:rPr>
              <a:t>三、关于推动政策落地：</a:t>
            </a:r>
            <a:r>
              <a:rPr lang="zh-CN" altLang="en-US" sz="2400" b="1" dirty="0" smtClean="0">
                <a:solidFill>
                  <a:schemeClr val="tx1"/>
                </a:solidFill>
                <a:latin typeface="黑体" panose="02010609060101010101" pitchFamily="49" charset="-122"/>
                <a:ea typeface="黑体" panose="02010609060101010101" pitchFamily="49" charset="-122"/>
              </a:rPr>
              <a:t>系统工程建设</a:t>
            </a:r>
            <a:endParaRPr lang="zh-CN" altLang="en-US" sz="2400" b="1" dirty="0" smtClean="0">
              <a:solidFill>
                <a:schemeClr val="tx1"/>
              </a:solidFill>
              <a:latin typeface="黑体" panose="02010609060101010101" pitchFamily="49" charset="-122"/>
              <a:ea typeface="黑体" panose="02010609060101010101" pitchFamily="49" charset="-122"/>
            </a:endParaRPr>
          </a:p>
        </p:txBody>
      </p:sp>
      <p:graphicFrame>
        <p:nvGraphicFramePr>
          <p:cNvPr id="4" name="内容占位符 3"/>
          <p:cNvGraphicFramePr>
            <a:graphicFrameLocks noGrp="true"/>
          </p:cNvGraphicFramePr>
          <p:nvPr>
            <p:ph idx="1"/>
          </p:nvPr>
        </p:nvGraphicFramePr>
        <p:xfrm>
          <a:off x="134620" y="788035"/>
          <a:ext cx="9144635" cy="6055360"/>
        </p:xfrm>
        <a:graphic>
          <a:graphicData uri="http://schemas.openxmlformats.org/drawingml/2006/table">
            <a:tbl>
              <a:tblPr firstRow="true" bandRow="true">
                <a:tableStyleId>{5C22544A-7EE6-4342-B048-85BDC9FD1C3A}</a:tableStyleId>
              </a:tblPr>
              <a:tblGrid>
                <a:gridCol w="9144635"/>
              </a:tblGrid>
              <a:tr h="6055360">
                <a:tc>
                  <a:txBody>
                    <a:bodyPr/>
                    <a:lstStyle/>
                    <a:p>
                      <a:pPr fontAlgn="auto">
                        <a:lnSpc>
                          <a:spcPts val="3000"/>
                        </a:lnSpc>
                      </a:pPr>
                      <a:r>
                        <a:rPr lang="zh-CN" altLang="en-US" sz="2000" b="0" kern="1200" dirty="0" smtClean="0">
                          <a:solidFill>
                            <a:schemeClr val="lt1"/>
                          </a:solidFill>
                          <a:latin typeface="仿宋" panose="02010609060101010101" charset="-122"/>
                          <a:ea typeface="仿宋" panose="02010609060101010101" charset="-122"/>
                          <a:cs typeface="+mn-cs"/>
                        </a:rPr>
                        <a:t>       </a:t>
                      </a:r>
                      <a:r>
                        <a:rPr lang="zh-CN" altLang="en-US" sz="1600" b="1" kern="1200" dirty="0" smtClean="0">
                          <a:solidFill>
                            <a:schemeClr val="tx1"/>
                          </a:solidFill>
                          <a:latin typeface="仿宋" panose="02010609060101010101" charset="-122"/>
                          <a:ea typeface="仿宋" panose="02010609060101010101" charset="-122"/>
                          <a:cs typeface="+mn-cs"/>
                        </a:rPr>
                        <a:t>中央已绘就了自由贸易港的总体图纸、进行了顶层设计。我们地方按照中央的部署，已经做好了五个方面的准备。</a:t>
                      </a:r>
                      <a:endParaRPr lang="en-US" altLang="zh-CN" sz="1600" b="1" kern="1200" dirty="0" smtClean="0">
                        <a:solidFill>
                          <a:schemeClr val="tx1"/>
                        </a:solidFill>
                        <a:latin typeface="仿宋" panose="02010609060101010101" charset="-122"/>
                        <a:ea typeface="仿宋" panose="02010609060101010101" charset="-122"/>
                        <a:cs typeface="+mn-cs"/>
                      </a:endParaRPr>
                    </a:p>
                    <a:p>
                      <a:pPr fontAlgn="auto">
                        <a:lnSpc>
                          <a:spcPts val="3000"/>
                        </a:lnSpc>
                      </a:pPr>
                      <a:r>
                        <a:rPr lang="en-US" altLang="zh-CN" sz="1600" b="1" kern="1200" baseline="0" dirty="0" smtClean="0">
                          <a:solidFill>
                            <a:srgbClr val="FF0000"/>
                          </a:solidFill>
                          <a:latin typeface="楷体" panose="02010609060101010101" charset="-122"/>
                          <a:ea typeface="楷体" panose="02010609060101010101" charset="-122"/>
                          <a:cs typeface="+mn-cs"/>
                        </a:rPr>
                        <a:t>    </a:t>
                      </a:r>
                      <a:r>
                        <a:rPr lang="en-US" altLang="zh-CN" sz="1600" b="1" kern="1200" dirty="0" smtClean="0">
                          <a:solidFill>
                            <a:srgbClr val="FF0000"/>
                          </a:solidFill>
                          <a:latin typeface="楷体" panose="02010609060101010101" charset="-122"/>
                          <a:ea typeface="楷体" panose="02010609060101010101" charset="-122"/>
                          <a:cs typeface="+mn-cs"/>
                        </a:rPr>
                        <a:t>1.</a:t>
                      </a:r>
                      <a:r>
                        <a:rPr lang="zh-CN" altLang="en-US" sz="1600" b="1" kern="1200" dirty="0" smtClean="0">
                          <a:solidFill>
                            <a:srgbClr val="FF0000"/>
                          </a:solidFill>
                          <a:latin typeface="楷体" panose="02010609060101010101" charset="-122"/>
                          <a:ea typeface="楷体" panose="02010609060101010101" charset="-122"/>
                          <a:cs typeface="+mn-cs"/>
                        </a:rPr>
                        <a:t>施工图纸准备</a:t>
                      </a:r>
                      <a:endParaRPr lang="en-US" altLang="zh-CN" sz="1600" b="1" kern="1200" dirty="0" smtClean="0">
                        <a:solidFill>
                          <a:srgbClr val="FF0000"/>
                        </a:solidFill>
                        <a:latin typeface="楷体" panose="02010609060101010101" charset="-122"/>
                        <a:ea typeface="楷体" panose="02010609060101010101" charset="-122"/>
                        <a:cs typeface="+mn-cs"/>
                      </a:endParaRPr>
                    </a:p>
                    <a:p>
                      <a:pPr fontAlgn="auto">
                        <a:lnSpc>
                          <a:spcPts val="3000"/>
                        </a:lnSpc>
                      </a:pPr>
                      <a:r>
                        <a:rPr lang="en-US" altLang="zh-CN" sz="1600" b="1" kern="1200" dirty="0" smtClean="0">
                          <a:solidFill>
                            <a:schemeClr val="tx1"/>
                          </a:solidFill>
                          <a:latin typeface="仿宋" panose="02010609060101010101" charset="-122"/>
                          <a:ea typeface="仿宋" panose="02010609060101010101" charset="-122"/>
                          <a:cs typeface="+mn-cs"/>
                        </a:rPr>
                        <a:t>    ——</a:t>
                      </a:r>
                      <a:r>
                        <a:rPr lang="zh-CN" altLang="en-US" sz="1600" b="1" kern="1200" dirty="0" smtClean="0">
                          <a:solidFill>
                            <a:schemeClr val="tx1"/>
                          </a:solidFill>
                          <a:latin typeface="仿宋" panose="02010609060101010101" charset="-122"/>
                          <a:ea typeface="仿宋" panose="02010609060101010101" charset="-122"/>
                          <a:cs typeface="+mn-cs"/>
                        </a:rPr>
                        <a:t>年度工作计划，明确任务书、责任状、路线图和时间表。</a:t>
                      </a:r>
                      <a:endParaRPr lang="en-US" altLang="zh-CN" sz="1600" b="1" kern="1200" dirty="0" smtClean="0">
                        <a:solidFill>
                          <a:schemeClr val="tx1"/>
                        </a:solidFill>
                        <a:latin typeface="仿宋" panose="02010609060101010101" charset="-122"/>
                        <a:ea typeface="仿宋" panose="02010609060101010101" charset="-122"/>
                        <a:cs typeface="+mn-cs"/>
                      </a:endParaRPr>
                    </a:p>
                    <a:p>
                      <a:pPr marL="0" algn="l" defTabSz="914400" rtl="0" fontAlgn="auto">
                        <a:lnSpc>
                          <a:spcPts val="3000"/>
                        </a:lnSpc>
                      </a:pPr>
                      <a:r>
                        <a:rPr lang="en-US" altLang="zh-CN" sz="1600" b="1" kern="1200" baseline="0" dirty="0" smtClean="0">
                          <a:solidFill>
                            <a:schemeClr val="tx1"/>
                          </a:solidFill>
                          <a:latin typeface="仿宋" panose="02010609060101010101" charset="-122"/>
                          <a:ea typeface="仿宋" panose="02010609060101010101" charset="-122"/>
                          <a:cs typeface="+mn-cs"/>
                        </a:rPr>
                        <a:t>    </a:t>
                      </a:r>
                      <a:r>
                        <a:rPr lang="en-US" altLang="zh-CN" sz="1600" b="1" kern="1200" dirty="0" smtClean="0">
                          <a:solidFill>
                            <a:srgbClr val="FF0000"/>
                          </a:solidFill>
                          <a:latin typeface="楷体" panose="02010609060101010101" charset="-122"/>
                          <a:ea typeface="楷体" panose="02010609060101010101" charset="-122"/>
                          <a:cs typeface="+mn-cs"/>
                        </a:rPr>
                        <a:t>2.</a:t>
                      </a:r>
                      <a:r>
                        <a:rPr lang="zh-CN" altLang="en-US" sz="1600" b="1" kern="1200" dirty="0" smtClean="0">
                          <a:solidFill>
                            <a:srgbClr val="FF0000"/>
                          </a:solidFill>
                          <a:latin typeface="楷体" panose="02010609060101010101" charset="-122"/>
                          <a:ea typeface="楷体" panose="02010609060101010101" charset="-122"/>
                          <a:cs typeface="+mn-cs"/>
                        </a:rPr>
                        <a:t>施工场地准备</a:t>
                      </a:r>
                      <a:endParaRPr lang="en-US" altLang="zh-CN" sz="1600" b="1" kern="1200" baseline="0" dirty="0" smtClean="0">
                        <a:solidFill>
                          <a:srgbClr val="FF0000"/>
                        </a:solidFill>
                        <a:latin typeface="楷体" panose="02010609060101010101" charset="-122"/>
                        <a:ea typeface="楷体" panose="02010609060101010101" charset="-122"/>
                        <a:cs typeface="+mn-cs"/>
                      </a:endParaRPr>
                    </a:p>
                    <a:p>
                      <a:pPr fontAlgn="auto">
                        <a:lnSpc>
                          <a:spcPts val="3000"/>
                        </a:lnSpc>
                      </a:pPr>
                      <a:r>
                        <a:rPr lang="en-US" altLang="zh-CN" sz="1600" b="1" kern="1200" dirty="0" smtClean="0">
                          <a:solidFill>
                            <a:schemeClr val="tx1"/>
                          </a:solidFill>
                          <a:latin typeface="仿宋" panose="02010609060101010101" charset="-122"/>
                          <a:ea typeface="仿宋" panose="02010609060101010101" charset="-122"/>
                          <a:cs typeface="+mn-cs"/>
                        </a:rPr>
                        <a:t>    ——</a:t>
                      </a:r>
                      <a:r>
                        <a:rPr lang="zh-CN" altLang="en-US" sz="1600" b="1" kern="1200" dirty="0" smtClean="0">
                          <a:solidFill>
                            <a:schemeClr val="tx1"/>
                          </a:solidFill>
                          <a:latin typeface="仿宋" panose="02010609060101010101" charset="-122"/>
                          <a:ea typeface="仿宋" panose="02010609060101010101" charset="-122"/>
                          <a:cs typeface="+mn-cs"/>
                        </a:rPr>
                        <a:t>政策落地的载体，城市建设、产业园区、港口、口岸建设，特别是海上、海岸线、岛内三道</a:t>
                      </a:r>
                      <a:r>
                        <a:rPr lang="zh-CN" altLang="en-US" sz="1600" b="1" kern="1200" baseline="0" dirty="0" smtClean="0">
                          <a:solidFill>
                            <a:schemeClr val="tx1"/>
                          </a:solidFill>
                          <a:latin typeface="仿宋" panose="02010609060101010101" charset="-122"/>
                          <a:ea typeface="仿宋" panose="02010609060101010101" charset="-122"/>
                          <a:cs typeface="+mn-cs"/>
                        </a:rPr>
                        <a:t>防线进入了实战化状态</a:t>
                      </a:r>
                      <a:r>
                        <a:rPr lang="zh-CN" altLang="en-US" sz="1600" b="1" kern="1200" dirty="0" smtClean="0">
                          <a:solidFill>
                            <a:schemeClr val="tx1"/>
                          </a:solidFill>
                          <a:latin typeface="仿宋" panose="02010609060101010101" charset="-122"/>
                          <a:ea typeface="仿宋" panose="02010609060101010101" charset="-122"/>
                          <a:cs typeface="+mn-cs"/>
                        </a:rPr>
                        <a:t>。</a:t>
                      </a:r>
                      <a:endParaRPr lang="zh-CN" altLang="en-US" sz="1600" b="1" kern="1200" dirty="0" smtClean="0">
                        <a:solidFill>
                          <a:schemeClr val="tx1"/>
                        </a:solidFill>
                        <a:latin typeface="仿宋" panose="02010609060101010101" charset="-122"/>
                        <a:ea typeface="仿宋" panose="02010609060101010101" charset="-122"/>
                        <a:cs typeface="+mn-cs"/>
                      </a:endParaRPr>
                    </a:p>
                    <a:p>
                      <a:pPr fontAlgn="auto">
                        <a:lnSpc>
                          <a:spcPts val="3000"/>
                        </a:lnSpc>
                      </a:pPr>
                      <a:r>
                        <a:rPr lang="zh-CN" altLang="en-US" sz="1600" b="1" kern="1200" baseline="0" dirty="0" smtClean="0">
                          <a:solidFill>
                            <a:schemeClr val="tx1"/>
                          </a:solidFill>
                          <a:latin typeface="仿宋" panose="02010609060101010101" charset="-122"/>
                          <a:ea typeface="仿宋" panose="02010609060101010101" charset="-122"/>
                          <a:cs typeface="+mn-cs"/>
                        </a:rPr>
                        <a:t>    </a:t>
                      </a:r>
                      <a:r>
                        <a:rPr lang="en-US" altLang="zh-CN" sz="1600" b="1" kern="1200" baseline="0" dirty="0" smtClean="0">
                          <a:solidFill>
                            <a:srgbClr val="FF0000"/>
                          </a:solidFill>
                          <a:latin typeface="楷体" panose="02010609060101010101" charset="-122"/>
                          <a:ea typeface="楷体" panose="02010609060101010101" charset="-122"/>
                          <a:cs typeface="+mn-cs"/>
                        </a:rPr>
                        <a:t>3.</a:t>
                      </a:r>
                      <a:r>
                        <a:rPr lang="zh-CN" altLang="en-US" sz="1600" b="1" kern="1200" dirty="0" smtClean="0">
                          <a:solidFill>
                            <a:srgbClr val="FF0000"/>
                          </a:solidFill>
                          <a:latin typeface="楷体" panose="02010609060101010101" charset="-122"/>
                          <a:ea typeface="楷体" panose="02010609060101010101" charset="-122"/>
                          <a:cs typeface="+mn-cs"/>
                        </a:rPr>
                        <a:t>施工工具准备</a:t>
                      </a:r>
                      <a:endParaRPr lang="en-US" altLang="zh-CN" sz="1600" b="1" kern="1200" dirty="0" smtClean="0">
                        <a:solidFill>
                          <a:srgbClr val="FF0000"/>
                        </a:solidFill>
                        <a:latin typeface="楷体" panose="02010609060101010101" charset="-122"/>
                        <a:ea typeface="楷体" panose="02010609060101010101" charset="-122"/>
                        <a:cs typeface="+mn-cs"/>
                      </a:endParaRPr>
                    </a:p>
                    <a:p>
                      <a:pPr fontAlgn="auto">
                        <a:lnSpc>
                          <a:spcPts val="3000"/>
                        </a:lnSpc>
                      </a:pPr>
                      <a:r>
                        <a:rPr lang="en-US" altLang="zh-CN" sz="1600" b="1" kern="1200" dirty="0" smtClean="0">
                          <a:solidFill>
                            <a:schemeClr val="tx1"/>
                          </a:solidFill>
                          <a:latin typeface="仿宋" panose="02010609060101010101" charset="-122"/>
                          <a:ea typeface="仿宋" panose="02010609060101010101" charset="-122"/>
                          <a:cs typeface="+mn-cs"/>
                        </a:rPr>
                        <a:t>    ——</a:t>
                      </a:r>
                      <a:r>
                        <a:rPr lang="zh-CN" altLang="en-US" sz="1600" b="1" kern="1200" dirty="0" smtClean="0">
                          <a:solidFill>
                            <a:schemeClr val="tx1"/>
                          </a:solidFill>
                          <a:latin typeface="仿宋" panose="02010609060101010101" charset="-122"/>
                          <a:ea typeface="仿宋" panose="02010609060101010101" charset="-122"/>
                          <a:cs typeface="+mn-cs"/>
                        </a:rPr>
                        <a:t>清单、目录、实施方案、管理办法、有关规定已有系列化成果。</a:t>
                      </a:r>
                      <a:endParaRPr lang="zh-CN" altLang="en-US" sz="1600" b="1" kern="1200" dirty="0" smtClean="0">
                        <a:solidFill>
                          <a:schemeClr val="tx1"/>
                        </a:solidFill>
                        <a:latin typeface="仿宋" panose="02010609060101010101" charset="-122"/>
                        <a:ea typeface="仿宋" panose="02010609060101010101" charset="-122"/>
                        <a:cs typeface="+mn-cs"/>
                      </a:endParaRPr>
                    </a:p>
                    <a:p>
                      <a:pPr fontAlgn="auto">
                        <a:lnSpc>
                          <a:spcPts val="3000"/>
                        </a:lnSpc>
                      </a:pPr>
                      <a:r>
                        <a:rPr lang="en-US" altLang="zh-CN" sz="1600" b="1" kern="1200" dirty="0" smtClean="0">
                          <a:solidFill>
                            <a:srgbClr val="FF0000"/>
                          </a:solidFill>
                          <a:latin typeface="楷体" panose="02010609060101010101" charset="-122"/>
                          <a:ea typeface="楷体" panose="02010609060101010101" charset="-122"/>
                          <a:cs typeface="+mn-cs"/>
                        </a:rPr>
                        <a:t>    4.</a:t>
                      </a:r>
                      <a:r>
                        <a:rPr lang="zh-CN" altLang="en-US" sz="1600" b="1" kern="1200" dirty="0" smtClean="0">
                          <a:solidFill>
                            <a:srgbClr val="FF0000"/>
                          </a:solidFill>
                          <a:latin typeface="楷体" panose="02010609060101010101" charset="-122"/>
                          <a:ea typeface="楷体" panose="02010609060101010101" charset="-122"/>
                          <a:cs typeface="+mn-cs"/>
                        </a:rPr>
                        <a:t>施工队伍准备。</a:t>
                      </a:r>
                      <a:endParaRPr lang="en-US" altLang="zh-CN" sz="1600" b="1" kern="1200" dirty="0" smtClean="0">
                        <a:solidFill>
                          <a:schemeClr val="tx1"/>
                        </a:solidFill>
                        <a:latin typeface="仿宋" panose="02010609060101010101" charset="-122"/>
                        <a:ea typeface="仿宋" panose="02010609060101010101" charset="-122"/>
                        <a:cs typeface="+mn-cs"/>
                      </a:endParaRPr>
                    </a:p>
                    <a:p>
                      <a:pPr fontAlgn="auto">
                        <a:lnSpc>
                          <a:spcPts val="3000"/>
                        </a:lnSpc>
                      </a:pPr>
                      <a:r>
                        <a:rPr lang="en-US" altLang="zh-CN" sz="1600" b="1" kern="1200" dirty="0" smtClean="0">
                          <a:solidFill>
                            <a:schemeClr val="tx1"/>
                          </a:solidFill>
                          <a:latin typeface="仿宋" panose="02010609060101010101" charset="-122"/>
                          <a:ea typeface="仿宋" panose="02010609060101010101" charset="-122"/>
                          <a:cs typeface="+mn-cs"/>
                        </a:rPr>
                        <a:t>    ——</a:t>
                      </a:r>
                      <a:r>
                        <a:rPr lang="zh-CN" altLang="en-US" sz="1600" b="1" kern="1200" dirty="0" smtClean="0">
                          <a:solidFill>
                            <a:schemeClr val="tx1"/>
                          </a:solidFill>
                          <a:latin typeface="仿宋" panose="02010609060101010101" charset="-122"/>
                          <a:ea typeface="仿宋" panose="02010609060101010101" charset="-122"/>
                          <a:cs typeface="+mn-cs"/>
                        </a:rPr>
                        <a:t>省直单位、各市县各产业园区、各企业整装待发，人员各就各位。</a:t>
                      </a:r>
                      <a:endParaRPr lang="zh-CN" altLang="en-US" sz="1600" b="1" kern="1200" dirty="0" smtClean="0">
                        <a:solidFill>
                          <a:schemeClr val="tx1"/>
                        </a:solidFill>
                        <a:latin typeface="仿宋" panose="02010609060101010101" charset="-122"/>
                        <a:ea typeface="仿宋" panose="02010609060101010101" charset="-122"/>
                        <a:cs typeface="+mn-cs"/>
                      </a:endParaRPr>
                    </a:p>
                    <a:p>
                      <a:pPr fontAlgn="auto">
                        <a:lnSpc>
                          <a:spcPts val="3000"/>
                        </a:lnSpc>
                      </a:pPr>
                      <a:r>
                        <a:rPr lang="zh-CN" altLang="en-US" sz="1600" b="1" kern="1200" dirty="0" smtClean="0">
                          <a:solidFill>
                            <a:schemeClr val="tx1"/>
                          </a:solidFill>
                          <a:latin typeface="仿宋" panose="02010609060101010101" charset="-122"/>
                          <a:ea typeface="仿宋" panose="02010609060101010101" charset="-122"/>
                          <a:cs typeface="+mn-cs"/>
                        </a:rPr>
                        <a:t>     </a:t>
                      </a:r>
                      <a:r>
                        <a:rPr lang="en-US" altLang="zh-CN" sz="1600" b="1" kern="1200" dirty="0" smtClean="0">
                          <a:solidFill>
                            <a:srgbClr val="FF0000"/>
                          </a:solidFill>
                          <a:latin typeface="楷体" panose="02010609060101010101" charset="-122"/>
                          <a:ea typeface="楷体" panose="02010609060101010101" charset="-122"/>
                          <a:cs typeface="+mn-cs"/>
                        </a:rPr>
                        <a:t>5.施工目</a:t>
                      </a:r>
                      <a:r>
                        <a:rPr lang="zh-CN" altLang="en-US" sz="1600" b="1" kern="1200" dirty="0" smtClean="0">
                          <a:solidFill>
                            <a:srgbClr val="FF0000"/>
                          </a:solidFill>
                          <a:latin typeface="楷体" panose="02010609060101010101" charset="-122"/>
                          <a:ea typeface="楷体" panose="02010609060101010101" charset="-122"/>
                          <a:cs typeface="+mn-cs"/>
                        </a:rPr>
                        <a:t>的</a:t>
                      </a:r>
                      <a:r>
                        <a:rPr lang="en-US" altLang="zh-CN" sz="1600" b="1" kern="1200" dirty="0" smtClean="0">
                          <a:solidFill>
                            <a:srgbClr val="FF0000"/>
                          </a:solidFill>
                          <a:latin typeface="楷体" panose="02010609060101010101" charset="-122"/>
                          <a:ea typeface="楷体" panose="02010609060101010101" charset="-122"/>
                          <a:cs typeface="+mn-cs"/>
                        </a:rPr>
                        <a:t>。</a:t>
                      </a:r>
                      <a:r>
                        <a:rPr lang="zh-CN" altLang="en-US" sz="1600" b="1" kern="1200" dirty="0" smtClean="0">
                          <a:solidFill>
                            <a:schemeClr val="tx1"/>
                          </a:solidFill>
                          <a:latin typeface="仿宋" panose="02010609060101010101" charset="-122"/>
                          <a:ea typeface="仿宋" panose="02010609060101010101" charset="-122"/>
                          <a:cs typeface="+mn-cs"/>
                        </a:rPr>
                        <a:t>引进符合海南发展定位的大项目好项目、大企业好企业，国内人才、国外人才，引进岛外投资供给、消费需求。</a:t>
                      </a:r>
                      <a:endParaRPr lang="zh-CN" altLang="en-US" sz="1600" b="1" kern="1200" dirty="0" smtClean="0">
                        <a:solidFill>
                          <a:schemeClr val="tx1"/>
                        </a:solidFill>
                        <a:latin typeface="仿宋" panose="02010609060101010101" charset="-122"/>
                        <a:ea typeface="仿宋" panose="02010609060101010101" charset="-122"/>
                        <a:cs typeface="+mn-cs"/>
                      </a:endParaRPr>
                    </a:p>
                    <a:p>
                      <a:pPr fontAlgn="auto">
                        <a:lnSpc>
                          <a:spcPts val="3000"/>
                        </a:lnSpc>
                      </a:pPr>
                      <a:endParaRPr lang="zh-CN" altLang="en-US" sz="1600" b="1" dirty="0">
                        <a:solidFill>
                          <a:schemeClr val="tx1"/>
                        </a:solidFill>
                        <a:latin typeface="楷体" panose="02010609060101010101" charset="-122"/>
                        <a:ea typeface="楷体" panose="02010609060101010101" charset="-122"/>
                      </a:endParaRPr>
                    </a:p>
                  </a:txBody>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b="1" dirty="0" smtClean="0">
                <a:solidFill>
                  <a:srgbClr val="FF0000"/>
                </a:solidFill>
                <a:latin typeface="楷体" panose="02010609060101010101" charset="-122"/>
                <a:ea typeface="楷体" panose="02010609060101010101" charset="-122"/>
              </a:rPr>
              <a:t>（二）分阶段</a:t>
            </a:r>
            <a:endParaRPr lang="zh-CN" altLang="en-US" dirty="0"/>
          </a:p>
        </p:txBody>
      </p:sp>
      <p:graphicFrame>
        <p:nvGraphicFramePr>
          <p:cNvPr id="4" name="内容占位符 3"/>
          <p:cNvGraphicFramePr>
            <a:graphicFrameLocks noGrp="true"/>
          </p:cNvGraphicFramePr>
          <p:nvPr>
            <p:ph idx="1"/>
          </p:nvPr>
        </p:nvGraphicFramePr>
        <p:xfrm>
          <a:off x="477838" y="1600200"/>
          <a:ext cx="8586787"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b="1" dirty="0" smtClean="0">
                <a:solidFill>
                  <a:srgbClr val="FF0000"/>
                </a:solidFill>
                <a:latin typeface="楷体" panose="02010609060101010101" charset="-122"/>
                <a:ea typeface="楷体" panose="02010609060101010101" charset="-122"/>
              </a:rPr>
              <a:t>（三）实施范围：海南岛全岛</a:t>
            </a:r>
            <a:endParaRPr lang="zh-CN" altLang="en-US" dirty="0"/>
          </a:p>
        </p:txBody>
      </p:sp>
      <p:sp>
        <p:nvSpPr>
          <p:cNvPr id="6" name="内容占位符 5"/>
          <p:cNvSpPr>
            <a:spLocks noGrp="true"/>
          </p:cNvSpPr>
          <p:nvPr>
            <p:ph sz="half" idx="2"/>
          </p:nvPr>
        </p:nvSpPr>
        <p:spPr/>
        <p:txBody>
          <a:bodyPr/>
          <a:lstStyle/>
          <a:p>
            <a:pPr>
              <a:buNone/>
            </a:pPr>
            <a:endParaRPr lang="en-US" altLang="zh-CN" b="1" dirty="0" smtClean="0">
              <a:latin typeface="仿宋" panose="02010609060101010101" charset="-122"/>
              <a:ea typeface="仿宋" panose="02010609060101010101" charset="-122"/>
            </a:endParaRPr>
          </a:p>
          <a:p>
            <a:pPr>
              <a:buNone/>
            </a:pPr>
            <a:r>
              <a:rPr lang="en-US" altLang="zh-CN" b="1" dirty="0" smtClean="0">
                <a:latin typeface="仿宋" panose="02010609060101010101" charset="-122"/>
                <a:ea typeface="仿宋" panose="02010609060101010101" charset="-122"/>
              </a:rPr>
              <a:t>  </a:t>
            </a:r>
            <a:r>
              <a:rPr lang="zh-CN" altLang="en-US" b="1" dirty="0" smtClean="0">
                <a:latin typeface="仿宋" panose="02010609060101010101" charset="-122"/>
                <a:ea typeface="仿宋" panose="02010609060101010101" charset="-122"/>
              </a:rPr>
              <a:t>海南岛全岛建设自由贸易港的面积是</a:t>
            </a:r>
            <a:r>
              <a:rPr lang="en-US" altLang="zh-CN" b="1" dirty="0" smtClean="0">
                <a:solidFill>
                  <a:srgbClr val="FF0000"/>
                </a:solidFill>
                <a:latin typeface="黑体" panose="02010609060101010101" pitchFamily="49" charset="-122"/>
                <a:ea typeface="黑体" panose="02010609060101010101" pitchFamily="49" charset="-122"/>
              </a:rPr>
              <a:t>3.39</a:t>
            </a:r>
            <a:r>
              <a:rPr lang="zh-CN" altLang="en-US" b="1" dirty="0" smtClean="0">
                <a:latin typeface="仿宋" panose="02010609060101010101" charset="-122"/>
                <a:ea typeface="仿宋" panose="02010609060101010101" charset="-122"/>
              </a:rPr>
              <a:t>万平方公里，是国内</a:t>
            </a:r>
            <a:r>
              <a:rPr lang="en-US" altLang="zh-CN" b="1" dirty="0" smtClean="0">
                <a:solidFill>
                  <a:srgbClr val="FF0000"/>
                </a:solidFill>
                <a:latin typeface="黑体" panose="02010609060101010101" pitchFamily="49" charset="-122"/>
                <a:ea typeface="黑体" panose="02010609060101010101" pitchFamily="49" charset="-122"/>
              </a:rPr>
              <a:t>11</a:t>
            </a:r>
            <a:r>
              <a:rPr lang="zh-CN" altLang="en-US" b="1" dirty="0" smtClean="0">
                <a:latin typeface="仿宋" panose="02010609060101010101" charset="-122"/>
                <a:ea typeface="仿宋" panose="02010609060101010101" charset="-122"/>
              </a:rPr>
              <a:t>个自由贸易试验区总和的</a:t>
            </a:r>
            <a:r>
              <a:rPr lang="en-US" altLang="zh-CN" b="1" dirty="0" smtClean="0">
                <a:solidFill>
                  <a:srgbClr val="FF0000"/>
                </a:solidFill>
                <a:latin typeface="黑体" panose="02010609060101010101" pitchFamily="49" charset="-122"/>
                <a:ea typeface="黑体" panose="02010609060101010101" pitchFamily="49" charset="-122"/>
              </a:rPr>
              <a:t>27</a:t>
            </a:r>
            <a:r>
              <a:rPr lang="zh-CN" altLang="en-US" b="1" dirty="0" smtClean="0">
                <a:latin typeface="仿宋" panose="02010609060101010101" charset="-122"/>
                <a:ea typeface="仿宋" panose="02010609060101010101" charset="-122"/>
              </a:rPr>
              <a:t>倍，香港的</a:t>
            </a:r>
            <a:r>
              <a:rPr lang="en-US" altLang="zh-CN" b="1" dirty="0" smtClean="0">
                <a:solidFill>
                  <a:srgbClr val="FF0000"/>
                </a:solidFill>
                <a:latin typeface="黑体" panose="02010609060101010101" pitchFamily="49" charset="-122"/>
                <a:ea typeface="黑体" panose="02010609060101010101" pitchFamily="49" charset="-122"/>
              </a:rPr>
              <a:t>32</a:t>
            </a:r>
            <a:r>
              <a:rPr lang="zh-CN" altLang="en-US" b="1" dirty="0" smtClean="0">
                <a:latin typeface="仿宋" panose="02010609060101010101" charset="-122"/>
                <a:ea typeface="仿宋" panose="02010609060101010101" charset="-122"/>
              </a:rPr>
              <a:t>倍，新加坡的</a:t>
            </a:r>
            <a:r>
              <a:rPr lang="en-US" altLang="zh-CN" b="1" dirty="0" smtClean="0">
                <a:solidFill>
                  <a:srgbClr val="FF0000"/>
                </a:solidFill>
                <a:latin typeface="黑体" panose="02010609060101010101" pitchFamily="49" charset="-122"/>
                <a:ea typeface="黑体" panose="02010609060101010101" pitchFamily="49" charset="-122"/>
              </a:rPr>
              <a:t>49</a:t>
            </a:r>
            <a:r>
              <a:rPr lang="zh-CN" altLang="en-US" b="1" dirty="0" smtClean="0">
                <a:latin typeface="仿宋" panose="02010609060101010101" charset="-122"/>
                <a:ea typeface="仿宋" panose="02010609060101010101" charset="-122"/>
              </a:rPr>
              <a:t>倍，迪拜的近</a:t>
            </a:r>
            <a:r>
              <a:rPr lang="en-US" altLang="zh-CN" b="1" dirty="0" smtClean="0">
                <a:solidFill>
                  <a:srgbClr val="FF0000"/>
                </a:solidFill>
                <a:latin typeface="黑体" panose="02010609060101010101" pitchFamily="49" charset="-122"/>
                <a:ea typeface="黑体" panose="02010609060101010101" pitchFamily="49" charset="-122"/>
              </a:rPr>
              <a:t>9</a:t>
            </a:r>
            <a:r>
              <a:rPr lang="zh-CN" altLang="en-US" b="1" dirty="0" smtClean="0">
                <a:latin typeface="仿宋" panose="02010609060101010101" charset="-122"/>
                <a:ea typeface="仿宋" panose="02010609060101010101" charset="-122"/>
              </a:rPr>
              <a:t>倍。</a:t>
            </a:r>
            <a:endParaRPr lang="zh-CN" altLang="en-US" dirty="0" smtClean="0"/>
          </a:p>
          <a:p>
            <a:endParaRPr lang="zh-CN" altLang="en-US" dirty="0"/>
          </a:p>
        </p:txBody>
      </p:sp>
      <p:pic>
        <p:nvPicPr>
          <p:cNvPr id="7" name="Picture 2" descr="https://timgsa.baidu.com/timg?image&amp;quality=80&amp;size=b9999_10000&amp;sec=1591101448522&amp;di=a481939b2e396a6db0f9898b252c2094&amp;imgtype=0&amp;src=http%3A%2F%2Fe.hiphotos.baidu.com%2Fbaike%2Fpic%2Fitem%2F6c224f4a20a44623951908189f22720e0df3d7fd.jpg"/>
          <p:cNvPicPr>
            <a:picLocks noGrp="true" noChangeAspect="true" noChangeArrowheads="true"/>
          </p:cNvPicPr>
          <p:nvPr>
            <p:ph sz="half" idx="1"/>
          </p:nvPr>
        </p:nvPicPr>
        <p:blipFill>
          <a:blip r:embed="rId1"/>
          <a:srcRect/>
          <a:stretch>
            <a:fillRect/>
          </a:stretch>
        </p:blipFill>
        <p:spPr bwMode="auto">
          <a:xfrm>
            <a:off x="477838" y="1862308"/>
            <a:ext cx="4216400" cy="400174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z="3600" b="1" dirty="0" smtClean="0">
                <a:solidFill>
                  <a:srgbClr val="FF0000"/>
                </a:solidFill>
                <a:latin typeface="黑体" panose="02010609060101010101" pitchFamily="49" charset="-122"/>
                <a:ea typeface="黑体" panose="02010609060101010101" pitchFamily="49" charset="-122"/>
              </a:rPr>
              <a:t>二、关于政策和制度体系</a:t>
            </a:r>
            <a:endParaRPr lang="zh-CN" altLang="en-US" sz="3600" dirty="0"/>
          </a:p>
        </p:txBody>
      </p:sp>
      <p:graphicFrame>
        <p:nvGraphicFramePr>
          <p:cNvPr id="4" name="内容占位符 3"/>
          <p:cNvGraphicFramePr>
            <a:graphicFrameLocks noGrp="true"/>
          </p:cNvGraphicFramePr>
          <p:nvPr>
            <p:ph idx="1"/>
          </p:nvPr>
        </p:nvGraphicFramePr>
        <p:xfrm>
          <a:off x="198406" y="1600200"/>
          <a:ext cx="9144064" cy="4107229"/>
        </p:xfrm>
        <a:graphic>
          <a:graphicData uri="http://schemas.openxmlformats.org/drawingml/2006/table">
            <a:tbl>
              <a:tblPr firstRow="true" bandRow="true">
                <a:tableStyleId>{5C22544A-7EE6-4342-B048-85BDC9FD1C3A}</a:tableStyleId>
              </a:tblPr>
              <a:tblGrid>
                <a:gridCol w="9144064"/>
              </a:tblGrid>
              <a:tr h="1084078">
                <a:tc>
                  <a:txBody>
                    <a:bodyPr/>
                    <a:lstStyle/>
                    <a:p>
                      <a:r>
                        <a:rPr lang="en-US" altLang="zh-CN" sz="2800" b="0" dirty="0" smtClean="0">
                          <a:solidFill>
                            <a:srgbClr val="FF0000"/>
                          </a:solidFill>
                          <a:latin typeface="黑体" panose="02010609060101010101" pitchFamily="49" charset="-122"/>
                          <a:ea typeface="黑体" panose="02010609060101010101" pitchFamily="49" charset="-122"/>
                        </a:rPr>
                        <a:t>●</a:t>
                      </a:r>
                      <a:r>
                        <a:rPr lang="zh-CN" altLang="en-US" sz="2800" b="1" dirty="0" smtClean="0">
                          <a:solidFill>
                            <a:srgbClr val="FF0000"/>
                          </a:solidFill>
                          <a:latin typeface="仿宋" panose="02010609060101010101" charset="-122"/>
                          <a:ea typeface="仿宋" panose="02010609060101010101" charset="-122"/>
                        </a:rPr>
                        <a:t>把</a:t>
                      </a:r>
                      <a:r>
                        <a:rPr lang="en-US" altLang="zh-CN" sz="2800" b="1" dirty="0" smtClean="0">
                          <a:solidFill>
                            <a:srgbClr val="FF0000"/>
                          </a:solidFill>
                          <a:latin typeface="仿宋" panose="02010609060101010101" charset="-122"/>
                          <a:ea typeface="仿宋" panose="02010609060101010101" charset="-122"/>
                        </a:rPr>
                        <a:t>《</a:t>
                      </a:r>
                      <a:r>
                        <a:rPr lang="zh-CN" altLang="en-US" sz="2800" b="1" dirty="0" smtClean="0">
                          <a:solidFill>
                            <a:srgbClr val="FF0000"/>
                          </a:solidFill>
                          <a:latin typeface="仿宋" panose="02010609060101010101" charset="-122"/>
                          <a:ea typeface="仿宋" panose="02010609060101010101" charset="-122"/>
                        </a:rPr>
                        <a:t>总体方案</a:t>
                      </a:r>
                      <a:r>
                        <a:rPr lang="en-US" altLang="zh-CN" sz="2800" b="1" dirty="0" smtClean="0">
                          <a:solidFill>
                            <a:srgbClr val="FF0000"/>
                          </a:solidFill>
                          <a:latin typeface="仿宋" panose="02010609060101010101" charset="-122"/>
                          <a:ea typeface="仿宋" panose="02010609060101010101" charset="-122"/>
                        </a:rPr>
                        <a:t>》</a:t>
                      </a:r>
                      <a:r>
                        <a:rPr lang="zh-CN" altLang="en-US" sz="2800" b="1" dirty="0" smtClean="0">
                          <a:solidFill>
                            <a:srgbClr val="FF0000"/>
                          </a:solidFill>
                          <a:latin typeface="仿宋" panose="02010609060101010101" charset="-122"/>
                          <a:ea typeface="仿宋" panose="02010609060101010101" charset="-122"/>
                        </a:rPr>
                        <a:t>文字转化成自由贸易港的现实蓝图。</a:t>
                      </a:r>
                      <a:endParaRPr lang="zh-CN" altLang="en-US" sz="2800" dirty="0"/>
                    </a:p>
                  </a:txBody>
                  <a:tcPr/>
                </a:tc>
              </a:tr>
              <a:tr h="1007717">
                <a:tc>
                  <a:txBody>
                    <a:bodyPr/>
                    <a:lstStyle/>
                    <a:p>
                      <a:r>
                        <a:rPr lang="en-US" altLang="zh-CN" sz="2800" b="0" dirty="0" smtClean="0">
                          <a:solidFill>
                            <a:srgbClr val="FF0000"/>
                          </a:solidFill>
                          <a:latin typeface="黑体" panose="02010609060101010101" pitchFamily="49" charset="-122"/>
                          <a:ea typeface="黑体" panose="02010609060101010101" pitchFamily="49" charset="-122"/>
                        </a:rPr>
                        <a:t>●</a:t>
                      </a:r>
                      <a:r>
                        <a:rPr lang="zh-CN" altLang="en-US" sz="2800" b="1" dirty="0" smtClean="0">
                          <a:latin typeface="仿宋" panose="02010609060101010101" charset="-122"/>
                          <a:ea typeface="仿宋" panose="02010609060101010101" charset="-122"/>
                        </a:rPr>
                        <a:t>把自由贸易港政策和制度体系“剧本”转化成大开放大发展的“一台戏”。</a:t>
                      </a:r>
                      <a:endParaRPr lang="zh-CN" altLang="en-US" sz="2800" dirty="0"/>
                    </a:p>
                  </a:txBody>
                  <a:tcPr/>
                </a:tc>
              </a:tr>
              <a:tr h="1007717">
                <a:tc>
                  <a:txBody>
                    <a:bodyPr/>
                    <a:lstStyle/>
                    <a:p>
                      <a:r>
                        <a:rPr lang="en-US" altLang="zh-CN" sz="2800" b="0" dirty="0" smtClean="0">
                          <a:solidFill>
                            <a:srgbClr val="FF0000"/>
                          </a:solidFill>
                          <a:latin typeface="黑体" panose="02010609060101010101" pitchFamily="49" charset="-122"/>
                          <a:ea typeface="黑体" panose="02010609060101010101" pitchFamily="49" charset="-122"/>
                        </a:rPr>
                        <a:t>●</a:t>
                      </a:r>
                      <a:r>
                        <a:rPr lang="zh-CN" altLang="en-US" sz="2800" b="1" dirty="0" smtClean="0">
                          <a:solidFill>
                            <a:srgbClr val="FF0000"/>
                          </a:solidFill>
                          <a:latin typeface="仿宋" panose="02010609060101010101" charset="-122"/>
                          <a:ea typeface="仿宋" panose="02010609060101010101" charset="-122"/>
                        </a:rPr>
                        <a:t>把每一项政策转化为招商引资的“</a:t>
                      </a:r>
                      <a:r>
                        <a:rPr lang="zh-CN" altLang="en-US" sz="2800" b="1" kern="1200" dirty="0" smtClean="0">
                          <a:solidFill>
                            <a:srgbClr val="FF0000"/>
                          </a:solidFill>
                          <a:latin typeface="仿宋" panose="02010609060101010101" charset="-122"/>
                          <a:ea typeface="仿宋" panose="02010609060101010101" charset="-122"/>
                          <a:cs typeface="+mn-cs"/>
                        </a:rPr>
                        <a:t>故事”</a:t>
                      </a:r>
                      <a:r>
                        <a:rPr lang="zh-CN" altLang="en-US" sz="2800" b="1" dirty="0" smtClean="0">
                          <a:solidFill>
                            <a:srgbClr val="FF0000"/>
                          </a:solidFill>
                          <a:latin typeface="仿宋" panose="02010609060101010101" charset="-122"/>
                          <a:ea typeface="仿宋" panose="02010609060101010101" charset="-122"/>
                        </a:rPr>
                        <a:t>。</a:t>
                      </a:r>
                      <a:endParaRPr lang="zh-CN" altLang="en-US" sz="2800" dirty="0"/>
                    </a:p>
                  </a:txBody>
                  <a:tcPr/>
                </a:tc>
              </a:tr>
              <a:tr h="1007717">
                <a:tc>
                  <a:txBody>
                    <a:bodyPr/>
                    <a:lstStyle/>
                    <a:p>
                      <a:r>
                        <a:rPr lang="en-US" altLang="zh-CN" sz="2800" b="0" dirty="0" smtClean="0">
                          <a:solidFill>
                            <a:srgbClr val="FF0000"/>
                          </a:solidFill>
                          <a:latin typeface="黑体" panose="02010609060101010101" pitchFamily="49" charset="-122"/>
                          <a:ea typeface="黑体" panose="02010609060101010101" pitchFamily="49" charset="-122"/>
                        </a:rPr>
                        <a:t>●</a:t>
                      </a:r>
                      <a:r>
                        <a:rPr lang="zh-CN" altLang="en-US" sz="2800" b="1" dirty="0" smtClean="0">
                          <a:latin typeface="仿宋" panose="02010609060101010101" charset="-122"/>
                          <a:ea typeface="仿宋" panose="02010609060101010101" charset="-122"/>
                        </a:rPr>
                        <a:t>把招商引资转化为自由贸易港建设的龙头企业</a:t>
                      </a:r>
                      <a:r>
                        <a:rPr lang="en-US" altLang="zh-CN" sz="2800" b="1" dirty="0" smtClean="0">
                          <a:latin typeface="仿宋" panose="02010609060101010101" charset="-122"/>
                          <a:ea typeface="仿宋" panose="02010609060101010101" charset="-122"/>
                        </a:rPr>
                        <a:t>—</a:t>
                      </a:r>
                      <a:r>
                        <a:rPr lang="zh-CN" altLang="en-US" sz="2800" b="1" dirty="0" smtClean="0">
                          <a:latin typeface="仿宋" panose="02010609060101010101" charset="-122"/>
                          <a:ea typeface="仿宋" panose="02010609060101010101" charset="-122"/>
                        </a:rPr>
                        <a:t>大项目</a:t>
                      </a:r>
                      <a:r>
                        <a:rPr lang="en-US" altLang="zh-CN" sz="2800" b="1" dirty="0" smtClean="0">
                          <a:latin typeface="仿宋" panose="02010609060101010101" charset="-122"/>
                          <a:ea typeface="仿宋" panose="02010609060101010101" charset="-122"/>
                        </a:rPr>
                        <a:t>—</a:t>
                      </a:r>
                      <a:r>
                        <a:rPr lang="zh-CN" altLang="en-US" sz="2800" b="1" dirty="0" smtClean="0">
                          <a:latin typeface="仿宋" panose="02010609060101010101" charset="-122"/>
                          <a:ea typeface="仿宋" panose="02010609060101010101" charset="-122"/>
                        </a:rPr>
                        <a:t>产业链</a:t>
                      </a:r>
                      <a:r>
                        <a:rPr lang="en-US" altLang="zh-CN" sz="2800" b="1" dirty="0" smtClean="0">
                          <a:latin typeface="仿宋" panose="02010609060101010101" charset="-122"/>
                          <a:ea typeface="仿宋" panose="02010609060101010101" charset="-122"/>
                        </a:rPr>
                        <a:t>—</a:t>
                      </a:r>
                      <a:r>
                        <a:rPr lang="zh-CN" altLang="en-US" sz="2800" b="1" dirty="0" smtClean="0">
                          <a:latin typeface="仿宋" panose="02010609060101010101" charset="-122"/>
                          <a:ea typeface="仿宋" panose="02010609060101010101" charset="-122"/>
                        </a:rPr>
                        <a:t>产业集群。</a:t>
                      </a:r>
                      <a:endParaRPr lang="zh-CN" altLang="en-US" sz="2800"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lvl="0"/>
            <a:br>
              <a:rPr lang="en-US" altLang="zh-CN" sz="2400" b="1" dirty="0" smtClean="0">
                <a:solidFill>
                  <a:srgbClr val="FF0000"/>
                </a:solidFill>
                <a:latin typeface="黑体" panose="02010609060101010101" pitchFamily="49" charset="-122"/>
                <a:ea typeface="黑体" panose="02010609060101010101" pitchFamily="49" charset="-122"/>
              </a:rPr>
            </a:br>
            <a:r>
              <a:rPr lang="zh-CN" altLang="en-US" sz="2800" b="1" dirty="0" smtClean="0">
                <a:solidFill>
                  <a:srgbClr val="FF0000"/>
                </a:solidFill>
                <a:latin typeface="黑体" panose="02010609060101010101" pitchFamily="49" charset="-122"/>
                <a:ea typeface="黑体" panose="02010609060101010101" pitchFamily="49" charset="-122"/>
              </a:rPr>
              <a:t>“三税五自由一有序两保障”（</a:t>
            </a:r>
            <a:r>
              <a:rPr lang="en-US" altLang="zh-CN" sz="2800" b="1" dirty="0" smtClean="0">
                <a:solidFill>
                  <a:srgbClr val="FF0000"/>
                </a:solidFill>
                <a:latin typeface="黑体" panose="02010609060101010101" pitchFamily="49" charset="-122"/>
                <a:ea typeface="黑体" panose="02010609060101010101" pitchFamily="49" charset="-122"/>
              </a:rPr>
              <a:t>3512</a:t>
            </a:r>
            <a:r>
              <a:rPr lang="zh-CN" altLang="en-US" sz="2800" b="1" dirty="0" smtClean="0">
                <a:solidFill>
                  <a:srgbClr val="FF0000"/>
                </a:solidFill>
                <a:latin typeface="黑体" panose="02010609060101010101" pitchFamily="49" charset="-122"/>
                <a:ea typeface="黑体" panose="02010609060101010101" pitchFamily="49" charset="-122"/>
              </a:rPr>
              <a:t>工程）</a:t>
            </a:r>
            <a:br>
              <a:rPr lang="zh-CN" altLang="en-US" sz="2800" b="1" dirty="0" smtClean="0">
                <a:solidFill>
                  <a:srgbClr val="FF0000"/>
                </a:solidFill>
                <a:latin typeface="黑体" panose="02010609060101010101" pitchFamily="49" charset="-122"/>
                <a:ea typeface="黑体" panose="02010609060101010101" pitchFamily="49" charset="-122"/>
              </a:rPr>
            </a:br>
            <a:endParaRPr lang="zh-CN" altLang="en-US" sz="2800" b="1" dirty="0">
              <a:solidFill>
                <a:srgbClr val="FF0000"/>
              </a:solidFill>
            </a:endParaRPr>
          </a:p>
        </p:txBody>
      </p:sp>
      <p:graphicFrame>
        <p:nvGraphicFramePr>
          <p:cNvPr id="4" name="内容占位符 3"/>
          <p:cNvGraphicFramePr>
            <a:graphicFrameLocks noGrp="true"/>
          </p:cNvGraphicFramePr>
          <p:nvPr>
            <p:ph idx="1"/>
          </p:nvPr>
        </p:nvGraphicFramePr>
        <p:xfrm>
          <a:off x="477838" y="1600200"/>
          <a:ext cx="8586787" cy="45259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r>
              <a:rPr lang="zh-CN" altLang="en-US" sz="3200" b="1" dirty="0" smtClean="0">
                <a:solidFill>
                  <a:srgbClr val="FF0000"/>
                </a:solidFill>
                <a:latin typeface="黑体" panose="02010609060101010101" pitchFamily="49" charset="-122"/>
                <a:ea typeface="黑体" panose="02010609060101010101" pitchFamily="49" charset="-122"/>
              </a:rPr>
              <a:t>（一）“</a:t>
            </a:r>
            <a:r>
              <a:rPr lang="zh-CN" altLang="en-US" sz="3200" b="1" dirty="0" smtClean="0">
                <a:solidFill>
                  <a:srgbClr val="FF0000"/>
                </a:solidFill>
                <a:latin typeface="黑体" panose="02010609060101010101" pitchFamily="49" charset="-122"/>
                <a:ea typeface="黑体" panose="02010609060101010101" pitchFamily="49" charset="-122"/>
                <a:sym typeface="+mn-ea"/>
              </a:rPr>
              <a:t>零关税”</a:t>
            </a:r>
            <a:r>
              <a:rPr lang="zh-CN" altLang="en-US" sz="3200" b="1" dirty="0" smtClean="0">
                <a:solidFill>
                  <a:schemeClr val="tx1"/>
                </a:solidFill>
                <a:latin typeface="黑体" panose="02010609060101010101" pitchFamily="49" charset="-122"/>
                <a:ea typeface="黑体" panose="02010609060101010101" pitchFamily="49" charset="-122"/>
                <a:sym typeface="+mn-ea"/>
              </a:rPr>
              <a:t>（货物贸易自由）</a:t>
            </a:r>
            <a:endParaRPr lang="zh-CN" altLang="en-US" sz="3200" b="1" dirty="0">
              <a:solidFill>
                <a:schemeClr val="tx1"/>
              </a:solidFill>
              <a:latin typeface="黑体" panose="02010609060101010101" pitchFamily="49" charset="-122"/>
              <a:ea typeface="黑体" panose="02010609060101010101" pitchFamily="49" charset="-122"/>
              <a:sym typeface="+mn-ea"/>
            </a:endParaRPr>
          </a:p>
        </p:txBody>
      </p:sp>
      <p:graphicFrame>
        <p:nvGraphicFramePr>
          <p:cNvPr id="5" name="内容占位符 4"/>
          <p:cNvGraphicFramePr>
            <a:graphicFrameLocks noGrp="true"/>
          </p:cNvGraphicFramePr>
          <p:nvPr>
            <p:ph sz="half" idx="1"/>
          </p:nvPr>
        </p:nvGraphicFramePr>
        <p:xfrm>
          <a:off x="0" y="1857364"/>
          <a:ext cx="9540875" cy="1828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6" name="内容占位符 5"/>
          <p:cNvGraphicFramePr>
            <a:graphicFrameLocks noGrp="true"/>
          </p:cNvGraphicFramePr>
          <p:nvPr>
            <p:ph sz="half" idx="2"/>
          </p:nvPr>
        </p:nvGraphicFramePr>
        <p:xfrm>
          <a:off x="126967" y="3786190"/>
          <a:ext cx="9144064" cy="271464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true"/>
          </p:cNvGraphicFramePr>
          <p:nvPr>
            <p:ph idx="1"/>
          </p:nvPr>
        </p:nvGraphicFramePr>
        <p:xfrm>
          <a:off x="198406" y="1142984"/>
          <a:ext cx="9215502" cy="55721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alpha val="0"/>
          </a:schemeClr>
        </a:solidFill>
        <a:ln w="9525">
          <a:solidFill>
            <a:schemeClr val="hlink"/>
          </a:solidFill>
          <a:miter lim="800000"/>
        </a:ln>
        <a:effectLst>
          <a:innerShdw blurRad="63500" dist="50800" dir="13500000">
            <a:prstClr val="black">
              <a:alpha val="50000"/>
            </a:prstClr>
          </a:innerShdw>
        </a:effectLst>
      </a:spPr>
      <a:bodyPr anchor="ctr">
        <a:spAutoFit/>
      </a:bodyPr>
      <a:lstStyle>
        <a:defPPr eaLnBrk="1" hangingPunct="1">
          <a:spcBef>
            <a:spcPct val="0"/>
          </a:spcBef>
          <a:buFontTx/>
          <a:buNone/>
          <a:defRPr sz="2200" b="1" dirty="0" smtClean="0">
            <a:solidFill>
              <a:srgbClr val="C00000"/>
            </a:solidFill>
            <a:latin typeface="楷体" panose="02010609060101010101" charset="-122"/>
            <a:ea typeface="楷体" panose="02010609060101010101"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false" compatLnSpc="true"/>
      <a:lstStyle>
        <a:defPPr marL="342900" marR="0" indent="-342900" algn="l" defTabSz="914400" rtl="0" eaLnBrk="1" fontAlgn="base" latinLnBrk="0" hangingPunct="1">
          <a:lnSpc>
            <a:spcPct val="100000"/>
          </a:lnSpc>
          <a:spcBef>
            <a:spcPct val="20000"/>
          </a:spcBef>
          <a:spcAft>
            <a:spcPct val="0"/>
          </a:spcAft>
          <a:buClrTx/>
          <a:buSzTx/>
          <a:buFontTx/>
          <a:buChar char="•"/>
          <a:defRPr kumimoji="0" lang="zh-CN" sz="3200" b="0" i="0" u="none" strike="noStrike" cap="none" normalizeH="0" baseline="0" smtClean="0">
            <a:ln>
              <a:noFill/>
            </a:ln>
            <a:solidFill>
              <a:schemeClr val="tx1"/>
            </a:solidFill>
            <a:effectLst/>
            <a:latin typeface="Arial" panose="02080604020202020204" pitchFamily="34"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alpha val="0"/>
          </a:schemeClr>
        </a:solidFill>
        <a:ln w="9525">
          <a:solidFill>
            <a:schemeClr val="hlink"/>
          </a:solidFill>
          <a:miter lim="800000"/>
        </a:ln>
        <a:effectLst>
          <a:innerShdw blurRad="63500" dist="50800" dir="13500000">
            <a:prstClr val="black">
              <a:alpha val="50000"/>
            </a:prstClr>
          </a:innerShdw>
        </a:effectLst>
      </a:spPr>
      <a:bodyPr anchor="ctr">
        <a:spAutoFit/>
      </a:bodyPr>
      <a:lstStyle>
        <a:defPPr eaLnBrk="1" hangingPunct="1">
          <a:spcBef>
            <a:spcPct val="0"/>
          </a:spcBef>
          <a:buFontTx/>
          <a:buNone/>
          <a:defRPr sz="2200" b="1" dirty="0" smtClean="0">
            <a:solidFill>
              <a:srgbClr val="C00000"/>
            </a:solidFill>
            <a:latin typeface="楷体" panose="02010609060101010101" charset="-122"/>
            <a:ea typeface="楷体" panose="02010609060101010101"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false" compatLnSpc="true"/>
      <a:lstStyle>
        <a:defPPr marL="342900" marR="0" indent="-342900" algn="l" defTabSz="914400" rtl="0" eaLnBrk="1" fontAlgn="base" latinLnBrk="0" hangingPunct="1">
          <a:lnSpc>
            <a:spcPct val="100000"/>
          </a:lnSpc>
          <a:spcBef>
            <a:spcPct val="20000"/>
          </a:spcBef>
          <a:spcAft>
            <a:spcPct val="0"/>
          </a:spcAft>
          <a:buClrTx/>
          <a:buSzTx/>
          <a:buFontTx/>
          <a:buChar char="•"/>
          <a:defRPr kumimoji="0" lang="zh-CN" sz="3200" b="0" i="0" u="none" strike="noStrike" cap="none" normalizeH="0" baseline="0" smtClean="0">
            <a:ln>
              <a:noFill/>
            </a:ln>
            <a:solidFill>
              <a:schemeClr val="tx1"/>
            </a:solidFill>
            <a:effectLst/>
            <a:latin typeface="Arial" panose="02080604020202020204" pitchFamily="34"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sp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spDef>
    <a:lnDef>
      <a:spPr bwMode="auto">
        <a:xfrm>
          <a:off x="0" y="0"/>
          <a:ext cx="1" cy="1"/>
        </a:xfrm>
        <a:custGeom>
          <a:avLst/>
          <a:gdLst/>
          <a:ahLst/>
          <a:cxnLst/>
          <a:rect l="0" t="0" r="0" b="0"/>
          <a:pathLst/>
        </a:custGeom>
        <a:solidFill>
          <a:srgbClr val="00FF00"/>
        </a:solidFill>
        <a:ln>
          <a:noFill/>
        </a:ln>
      </a:spPr>
      <a:bodyPr vert="horz" wrap="none" lIns="91440" tIns="45720" rIns="91440" bIns="45720" numCol="1" anchor="t" anchorCtr="false" compatLnSpc="true">
        <a:spAutoFit/>
      </a:bodyPr>
      <a:lstStyle>
        <a:defPPr marL="0" marR="0" indent="0" algn="ctr" defTabSz="914400" rtl="0" eaLnBrk="1" fontAlgn="base" latinLnBrk="0" hangingPunct="1">
          <a:lnSpc>
            <a:spcPct val="100000"/>
          </a:lnSpc>
          <a:spcBef>
            <a:spcPct val="0"/>
          </a:spcBef>
          <a:spcAft>
            <a:spcPct val="0"/>
          </a:spcAft>
          <a:buClrTx/>
          <a:buSzTx/>
          <a:buFontTx/>
          <a:buNone/>
          <a:defRPr kumimoji="0" lang="zh-CN" altLang="zh-CN" sz="2200" b="1" i="0" u="none" strike="noStrike" cap="none" normalizeH="0" baseline="0" smtClean="0">
            <a:ln>
              <a:noFill/>
            </a:ln>
            <a:solidFill>
              <a:schemeClr val="accent2"/>
            </a:solidFill>
            <a:effectLst/>
            <a:latin typeface="Times New Roman" panose="02020603050405020304" pitchFamily="18" charset="0"/>
            <a:ea typeface="仿宋_GB2312" panose="02010609030101010101" pitchFamily="49"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alpha val="0"/>
          </a:schemeClr>
        </a:solidFill>
        <a:ln w="9525">
          <a:solidFill>
            <a:schemeClr val="hlink"/>
          </a:solidFill>
          <a:miter lim="800000"/>
        </a:ln>
        <a:effectLst>
          <a:innerShdw blurRad="63500" dist="50800" dir="13500000">
            <a:prstClr val="black">
              <a:alpha val="50000"/>
            </a:prstClr>
          </a:innerShdw>
        </a:effectLst>
      </a:spPr>
      <a:bodyPr anchor="ctr">
        <a:spAutoFit/>
      </a:bodyPr>
      <a:lstStyle>
        <a:defPPr eaLnBrk="1" hangingPunct="1">
          <a:spcBef>
            <a:spcPct val="0"/>
          </a:spcBef>
          <a:buFontTx/>
          <a:buNone/>
          <a:defRPr sz="2200" b="1" dirty="0" smtClean="0">
            <a:solidFill>
              <a:srgbClr val="C00000"/>
            </a:solidFill>
            <a:latin typeface="楷体" panose="02010609060101010101" charset="-122"/>
            <a:ea typeface="楷体" panose="02010609060101010101"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spPr>
      <a:bodyPr vert="horz" wrap="square" lIns="91440" tIns="45720" rIns="91440" bIns="45720" numCol="1" anchor="t" anchorCtr="false" compatLnSpc="true"/>
      <a:lstStyle>
        <a:defPPr marL="342900" marR="0" indent="-342900" algn="l" defTabSz="914400" rtl="0" eaLnBrk="1" fontAlgn="base" latinLnBrk="0" hangingPunct="1">
          <a:lnSpc>
            <a:spcPct val="100000"/>
          </a:lnSpc>
          <a:spcBef>
            <a:spcPct val="20000"/>
          </a:spcBef>
          <a:spcAft>
            <a:spcPct val="0"/>
          </a:spcAft>
          <a:buClrTx/>
          <a:buSzTx/>
          <a:buFontTx/>
          <a:buChar char="•"/>
          <a:defRPr kumimoji="0" lang="zh-CN" sz="3200" b="0" i="0" u="none" strike="noStrike" cap="none" normalizeH="0" baseline="0" smtClean="0">
            <a:ln>
              <a:noFill/>
            </a:ln>
            <a:solidFill>
              <a:schemeClr val="tx1"/>
            </a:solidFill>
            <a:effectLst/>
            <a:latin typeface="Arial" panose="02080604020202020204" pitchFamily="34" charset="0"/>
            <a:ea typeface="宋体" pitchFamily="2" charset="-122"/>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3901</Words>
  <Application>WPS 演示</Application>
  <PresentationFormat>自定义</PresentationFormat>
  <Paragraphs>222</Paragraphs>
  <Slides>32</Slides>
  <Notes>0</Notes>
  <HiddenSlides>0</HiddenSlides>
  <MMClips>0</MMClips>
  <ScaleCrop>false</ScaleCrop>
  <HeadingPairs>
    <vt:vector size="6" baseType="variant">
      <vt:variant>
        <vt:lpstr>已用的字体</vt:lpstr>
      </vt:variant>
      <vt:variant>
        <vt:i4>14</vt:i4>
      </vt:variant>
      <vt:variant>
        <vt:lpstr>主题</vt:lpstr>
      </vt:variant>
      <vt:variant>
        <vt:i4>10</vt:i4>
      </vt:variant>
      <vt:variant>
        <vt:lpstr>幻灯片标题</vt:lpstr>
      </vt:variant>
      <vt:variant>
        <vt:i4>32</vt:i4>
      </vt:variant>
    </vt:vector>
  </HeadingPairs>
  <TitlesOfParts>
    <vt:vector size="56" baseType="lpstr">
      <vt:lpstr>Arial</vt:lpstr>
      <vt:lpstr>宋体</vt:lpstr>
      <vt:lpstr>Wingdings</vt:lpstr>
      <vt:lpstr>Times New Roman</vt:lpstr>
      <vt:lpstr>Nimbus Roman No9 L</vt:lpstr>
      <vt:lpstr>方正书宋_GBK</vt:lpstr>
      <vt:lpstr>仿宋_GB2312</vt:lpstr>
      <vt:lpstr>楷体_GB2312</vt:lpstr>
      <vt:lpstr>楷体</vt:lpstr>
      <vt:lpstr>黑体</vt:lpstr>
      <vt:lpstr>仿宋</vt:lpstr>
      <vt:lpstr>微软雅黑</vt:lpstr>
      <vt:lpstr>宋体</vt:lpstr>
      <vt:lpstr>Arial Unicode MS</vt:lpstr>
      <vt:lpstr>自定义设计方案</vt:lpstr>
      <vt:lpstr>1_自定义设计方案</vt:lpstr>
      <vt:lpstr>2_自定义设计方案</vt:lpstr>
      <vt:lpstr>3_自定义设计方案</vt:lpstr>
      <vt:lpstr>4_自定义设计方案</vt:lpstr>
      <vt:lpstr>5_自定义设计方案</vt:lpstr>
      <vt:lpstr>6_自定义设计方案</vt:lpstr>
      <vt:lpstr>7_自定义设计方案</vt:lpstr>
      <vt:lpstr>8_自定义设计方案</vt:lpstr>
      <vt:lpstr>9_自定义设计方案</vt:lpstr>
      <vt:lpstr>关于海南自贸港政策和制度体系问题的报告</vt:lpstr>
      <vt:lpstr>PowerPoint 演示文稿</vt:lpstr>
      <vt:lpstr> 一、分步骤分阶段和实施范围  （一）分步骤</vt:lpstr>
      <vt:lpstr>（二）分阶段</vt:lpstr>
      <vt:lpstr>（三）实施范围：海南岛全岛</vt:lpstr>
      <vt:lpstr>二、关于政策和制度体系</vt:lpstr>
      <vt:lpstr> “三税五自由一有序两保障”（3512工程） </vt:lpstr>
      <vt:lpstr>（一）“零关税”（货物贸易自由）</vt:lpstr>
      <vt:lpstr>PowerPoint 演示文稿</vt:lpstr>
      <vt:lpstr>PowerPoint 演示文稿</vt:lpstr>
      <vt:lpstr>举中国国际消费品博览会</vt:lpstr>
      <vt:lpstr>——全岛封关运作“一线二线区内”模拟图”</vt:lpstr>
      <vt:lpstr>      </vt:lpstr>
      <vt:lpstr>（二）低税率：增加收入的红利</vt:lpstr>
      <vt:lpstr>PowerPoint 演示文稿</vt:lpstr>
      <vt:lpstr>PowerPoint 演示文稿</vt:lpstr>
      <vt:lpstr>（三）简税制：18种变X种</vt:lpstr>
      <vt:lpstr>（四）服务贸易自由：“准入又准营”</vt:lpstr>
      <vt:lpstr>PowerPoint 演示文稿</vt:lpstr>
      <vt:lpstr>（五）投资自由：“非禁即入”</vt:lpstr>
      <vt:lpstr>PowerPoint 演示文稿</vt:lpstr>
      <vt:lpstr>PowerPoint 演示文稿</vt:lpstr>
      <vt:lpstr>PowerPoint 演示文稿</vt:lpstr>
      <vt:lpstr>（六）跨境资金流动自由：开放资本项目</vt:lpstr>
      <vt:lpstr>PowerPoint 演示文稿</vt:lpstr>
      <vt:lpstr>PowerPoint 演示文稿</vt:lpstr>
      <vt:lpstr>（七）人员出境自由：进出工作居留皆自由</vt:lpstr>
      <vt:lpstr>（八）运输自由：海阔凭鱼跃、天高任鸟飞</vt:lpstr>
      <vt:lpstr>（九）数据安全有序流动：世界网络可翶游</vt:lpstr>
      <vt:lpstr>（十）风险防控：管得住、放得开</vt:lpstr>
      <vt:lpstr>（十一）法治保障：依法治港</vt:lpstr>
      <vt:lpstr>三、关于推动政策落地：系统工程建设</vt:lpstr>
    </vt:vector>
  </TitlesOfParts>
  <Company>chen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欢迎词</dc:title>
  <dc:creator>chen1</dc:creator>
  <cp:lastModifiedBy>市委政研室收发员</cp:lastModifiedBy>
  <cp:revision>2904</cp:revision>
  <cp:lastPrinted>2023-04-03T06:49:19Z</cp:lastPrinted>
  <dcterms:created xsi:type="dcterms:W3CDTF">2023-04-03T06:49:19Z</dcterms:created>
  <dcterms:modified xsi:type="dcterms:W3CDTF">2023-04-03T06:49:19Z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2052-11.8.2.10587</vt:lpwstr>
  </property>
</Properties>
</file>